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84" r:id="rId7"/>
    <p:sldId id="285" r:id="rId8"/>
    <p:sldId id="286" r:id="rId9"/>
    <p:sldId id="261" r:id="rId10"/>
    <p:sldId id="262" r:id="rId11"/>
    <p:sldId id="263" r:id="rId12"/>
    <p:sldId id="264" r:id="rId13"/>
    <p:sldId id="265" r:id="rId14"/>
    <p:sldId id="266" r:id="rId15"/>
    <p:sldId id="279" r:id="rId16"/>
    <p:sldId id="280" r:id="rId17"/>
    <p:sldId id="282" r:id="rId18"/>
    <p:sldId id="281" r:id="rId19"/>
    <p:sldId id="267" r:id="rId20"/>
    <p:sldId id="271" r:id="rId21"/>
    <p:sldId id="272" r:id="rId22"/>
    <p:sldId id="273" r:id="rId23"/>
    <p:sldId id="275" r:id="rId24"/>
    <p:sldId id="274" r:id="rId25"/>
    <p:sldId id="287" r:id="rId26"/>
    <p:sldId id="268" r:id="rId27"/>
    <p:sldId id="288" r:id="rId28"/>
    <p:sldId id="277" r:id="rId29"/>
    <p:sldId id="276" r:id="rId30"/>
    <p:sldId id="269" r:id="rId31"/>
    <p:sldId id="283" r:id="rId32"/>
    <p:sldId id="290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5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9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2AE7EC-DD8E-491D-9F3E-60D97153C014}" type="doc">
      <dgm:prSet loTypeId="urn:microsoft.com/office/officeart/2005/8/layout/bProcess4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BF04DFA-AD0E-4C3B-B50C-059C8616C752}">
      <dgm:prSet phldrT="[Text]"/>
      <dgm:spPr>
        <a:xfrm>
          <a:off x="256939" y="770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Spotify Developer account to get a Client ID and a Secret ID to acess the API</a:t>
          </a:r>
        </a:p>
      </dgm:t>
    </dgm:pt>
    <dgm:pt modelId="{AD5B301A-D99A-4EBE-ABD1-D0F83E4A56E2}" type="parTrans" cxnId="{9AF42DB8-D1E5-46A2-9EF1-3FE140EB2A96}">
      <dgm:prSet/>
      <dgm:spPr/>
      <dgm:t>
        <a:bodyPr/>
        <a:lstStyle/>
        <a:p>
          <a:endParaRPr lang="en-GB"/>
        </a:p>
      </dgm:t>
    </dgm:pt>
    <dgm:pt modelId="{7B09FFCE-702A-4A70-BAD9-5DC30614BD1D}" type="sibTrans" cxnId="{9AF42DB8-D1E5-46A2-9EF1-3FE140EB2A96}">
      <dgm:prSet/>
      <dgm:spPr>
        <a:xfrm rot="5400000">
          <a:off x="36083" y="628797"/>
          <a:ext cx="975721" cy="118152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E290CEA0-03E7-43CD-A5DE-49ECA7F4178E}">
      <dgm:prSet phldrT="[Text]"/>
      <dgm:spPr>
        <a:xfrm>
          <a:off x="256939" y="985377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generate tokens using the Spotify IDs which will allow acess to the API</a:t>
          </a:r>
        </a:p>
      </dgm:t>
    </dgm:pt>
    <dgm:pt modelId="{B4067DED-4E3D-4EDF-8C77-1DED23C727EE}" type="parTrans" cxnId="{72179CB6-5175-4D66-9A78-3A1C99E50B43}">
      <dgm:prSet/>
      <dgm:spPr/>
      <dgm:t>
        <a:bodyPr/>
        <a:lstStyle/>
        <a:p>
          <a:endParaRPr lang="en-GB"/>
        </a:p>
      </dgm:t>
    </dgm:pt>
    <dgm:pt modelId="{450306EB-4B0D-4F96-B451-8D63ACCC4239}" type="sibTrans" cxnId="{72179CB6-5175-4D66-9A78-3A1C99E50B43}">
      <dgm:prSet/>
      <dgm:spPr>
        <a:xfrm rot="5400000">
          <a:off x="36083" y="1613404"/>
          <a:ext cx="975721" cy="118152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50AB529D-C19D-4445-AE1A-D3AD9DBBD166}">
      <dgm:prSet phldrT="[Text]"/>
      <dgm:spPr>
        <a:xfrm>
          <a:off x="256939" y="1969984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extract the information of a specific playlist </a:t>
          </a:r>
        </a:p>
      </dgm:t>
    </dgm:pt>
    <dgm:pt modelId="{7435BC9A-1855-45FB-84FA-AAB5ACF555FF}" type="parTrans" cxnId="{CC6FE8BB-A229-40DE-89A9-D096874E3D2C}">
      <dgm:prSet/>
      <dgm:spPr/>
      <dgm:t>
        <a:bodyPr/>
        <a:lstStyle/>
        <a:p>
          <a:endParaRPr lang="en-GB"/>
        </a:p>
      </dgm:t>
    </dgm:pt>
    <dgm:pt modelId="{135B87C4-3D51-48C5-96D3-ECDFE7BF6833}" type="sibTrans" cxnId="{CC6FE8BB-A229-40DE-89A9-D096874E3D2C}">
      <dgm:prSet/>
      <dgm:spPr>
        <a:xfrm>
          <a:off x="528386" y="2105707"/>
          <a:ext cx="1737150" cy="118152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FCD603C7-6036-4E4D-93E6-D93B8F3740BD}">
      <dgm:prSet phldrT="[Text]"/>
      <dgm:spPr>
        <a:xfrm>
          <a:off x="2002975" y="1969984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Researched the best playlists to provide the information we wanted to analyse </a:t>
          </a:r>
        </a:p>
      </dgm:t>
    </dgm:pt>
    <dgm:pt modelId="{40F432B8-6402-4662-B0C0-D6DD8214EDC6}" type="parTrans" cxnId="{A3812A22-387B-4479-85D8-267A2AFFF79C}">
      <dgm:prSet/>
      <dgm:spPr/>
      <dgm:t>
        <a:bodyPr/>
        <a:lstStyle/>
        <a:p>
          <a:endParaRPr lang="en-GB"/>
        </a:p>
      </dgm:t>
    </dgm:pt>
    <dgm:pt modelId="{F9BA08AC-EF25-4980-9F3B-A2CA8A83CE23}" type="sibTrans" cxnId="{A3812A22-387B-4479-85D8-267A2AFFF79C}">
      <dgm:prSet/>
      <dgm:spPr>
        <a:xfrm rot="16200000">
          <a:off x="1782119" y="1613404"/>
          <a:ext cx="975721" cy="118152"/>
        </a:xfrm>
        <a:prstGeom prst="rect">
          <a:avLst/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C61DEC85-DC61-4CAB-B78D-D57E7F113A57}">
      <dgm:prSet phldrT="[Text]"/>
      <dgm:spPr>
        <a:xfrm>
          <a:off x="2002975" y="985377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the relevent play lists data </a:t>
          </a:r>
        </a:p>
      </dgm:t>
    </dgm:pt>
    <dgm:pt modelId="{A09C67B9-A837-4A5F-B8D1-A2D5007EC54B}" type="parTrans" cxnId="{7CE98158-1747-427C-A4E9-D6BAE184472B}">
      <dgm:prSet/>
      <dgm:spPr/>
      <dgm:t>
        <a:bodyPr/>
        <a:lstStyle/>
        <a:p>
          <a:endParaRPr lang="en-GB"/>
        </a:p>
      </dgm:t>
    </dgm:pt>
    <dgm:pt modelId="{9394BEE3-348D-438F-BEFF-5DA6C11234A5}" type="sibTrans" cxnId="{7CE98158-1747-427C-A4E9-D6BAE184472B}">
      <dgm:prSet/>
      <dgm:spPr>
        <a:xfrm rot="16200000">
          <a:off x="1782119" y="628797"/>
          <a:ext cx="975721" cy="118152"/>
        </a:xfrm>
        <a:prstGeom prst="rect">
          <a:avLst/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55328ECB-24AE-4F37-B648-30CA350FC28F}">
      <dgm:prSet phldrT="[Text]"/>
      <dgm:spPr>
        <a:xfrm>
          <a:off x="2002975" y="770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relating to each song on the play lists and added to the inital extract </a:t>
          </a:r>
        </a:p>
      </dgm:t>
    </dgm:pt>
    <dgm:pt modelId="{2454AAC8-038F-405E-A3CC-9A6F7AE508B2}" type="parTrans" cxnId="{8FC022C7-3008-494E-9948-B5BEE7A7F579}">
      <dgm:prSet/>
      <dgm:spPr/>
      <dgm:t>
        <a:bodyPr/>
        <a:lstStyle/>
        <a:p>
          <a:endParaRPr lang="en-GB"/>
        </a:p>
      </dgm:t>
    </dgm:pt>
    <dgm:pt modelId="{BCF7B68C-FF19-4A54-BD05-AEB655244648}" type="sibTrans" cxnId="{8FC022C7-3008-494E-9948-B5BEE7A7F579}">
      <dgm:prSet/>
      <dgm:spPr>
        <a:xfrm>
          <a:off x="2274422" y="136494"/>
          <a:ext cx="1737150" cy="118152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9907C692-D402-41C3-A69D-69640C8A6CA2}">
      <dgm:prSet phldrT="[Text]"/>
      <dgm:spPr>
        <a:xfrm>
          <a:off x="3749011" y="770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for each artists on the play lists and added to the play lists data frame</a:t>
          </a:r>
        </a:p>
      </dgm:t>
    </dgm:pt>
    <dgm:pt modelId="{43D6DEA1-0BDE-48D7-A899-F8DFF05F9788}" type="parTrans" cxnId="{FB8BE2F6-6589-4ADF-AAFF-D044E54E1898}">
      <dgm:prSet/>
      <dgm:spPr/>
      <dgm:t>
        <a:bodyPr/>
        <a:lstStyle/>
        <a:p>
          <a:endParaRPr lang="en-GB"/>
        </a:p>
      </dgm:t>
    </dgm:pt>
    <dgm:pt modelId="{B376CAEA-9FC2-43A7-9400-D228FCD64046}" type="sibTrans" cxnId="{FB8BE2F6-6589-4ADF-AAFF-D044E54E1898}">
      <dgm:prSet/>
      <dgm:spPr>
        <a:xfrm rot="5400000">
          <a:off x="3528155" y="628797"/>
          <a:ext cx="975721" cy="118152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689EF03C-1EF1-4C4A-AF65-AD379BBF9AB0}">
      <dgm:prSet phldrT="[Text]"/>
      <dgm:spPr>
        <a:xfrm>
          <a:off x="3749011" y="985377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Added a label which showed which year the tracks were from and the poistion there were in each list</a:t>
          </a:r>
        </a:p>
      </dgm:t>
    </dgm:pt>
    <dgm:pt modelId="{5E83AF3B-01F0-428A-B5DD-A323CCAFFB5D}" type="parTrans" cxnId="{399A4DD3-63F7-400E-8897-9DF517D905FF}">
      <dgm:prSet/>
      <dgm:spPr/>
      <dgm:t>
        <a:bodyPr/>
        <a:lstStyle/>
        <a:p>
          <a:endParaRPr lang="en-GB"/>
        </a:p>
      </dgm:t>
    </dgm:pt>
    <dgm:pt modelId="{8F10F139-2DBB-46F7-8FCC-5B3B9FF8EBFA}" type="sibTrans" cxnId="{399A4DD3-63F7-400E-8897-9DF517D905FF}">
      <dgm:prSet/>
      <dgm:spPr>
        <a:xfrm rot="5400000">
          <a:off x="3528155" y="1613404"/>
          <a:ext cx="975721" cy="118152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endParaRPr lang="en-GB"/>
        </a:p>
      </dgm:t>
    </dgm:pt>
    <dgm:pt modelId="{01558833-F938-44B5-9A22-A0B6F09CBE77}">
      <dgm:prSet phldrT="[Text]"/>
      <dgm:spPr>
        <a:xfrm>
          <a:off x="3749011" y="1969984"/>
          <a:ext cx="1312809" cy="787685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GB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Mereged each play list into a final data frame</a:t>
          </a:r>
        </a:p>
      </dgm:t>
    </dgm:pt>
    <dgm:pt modelId="{42BAF633-6DFD-4EA5-AFCB-178F42BC3A1B}" type="parTrans" cxnId="{E75FF19B-888B-4482-A1C3-C6073D3CB3EE}">
      <dgm:prSet/>
      <dgm:spPr/>
      <dgm:t>
        <a:bodyPr/>
        <a:lstStyle/>
        <a:p>
          <a:endParaRPr lang="en-GB"/>
        </a:p>
      </dgm:t>
    </dgm:pt>
    <dgm:pt modelId="{F012794A-20EA-4A3E-83A4-A97FCF15C0C4}" type="sibTrans" cxnId="{E75FF19B-888B-4482-A1C3-C6073D3CB3EE}">
      <dgm:prSet/>
      <dgm:spPr/>
      <dgm:t>
        <a:bodyPr/>
        <a:lstStyle/>
        <a:p>
          <a:endParaRPr lang="en-GB"/>
        </a:p>
      </dgm:t>
    </dgm:pt>
    <dgm:pt modelId="{F8F25E8C-9F6E-4FCC-A997-C55E72482B84}" type="pres">
      <dgm:prSet presAssocID="{BB2AE7EC-DD8E-491D-9F3E-60D97153C014}" presName="Name0" presStyleCnt="0">
        <dgm:presLayoutVars>
          <dgm:dir/>
          <dgm:resizeHandles/>
        </dgm:presLayoutVars>
      </dgm:prSet>
      <dgm:spPr/>
    </dgm:pt>
    <dgm:pt modelId="{647B9984-2956-44E8-ACFB-70142AD28C22}" type="pres">
      <dgm:prSet presAssocID="{3BF04DFA-AD0E-4C3B-B50C-059C8616C752}" presName="compNode" presStyleCnt="0"/>
      <dgm:spPr/>
    </dgm:pt>
    <dgm:pt modelId="{30C0BFBB-F944-4702-97CE-172A351669AC}" type="pres">
      <dgm:prSet presAssocID="{3BF04DFA-AD0E-4C3B-B50C-059C8616C752}" presName="dummyConnPt" presStyleCnt="0"/>
      <dgm:spPr/>
    </dgm:pt>
    <dgm:pt modelId="{5F809A6D-CDCA-4E28-A7BB-B9760AD57892}" type="pres">
      <dgm:prSet presAssocID="{3BF04DFA-AD0E-4C3B-B50C-059C8616C752}" presName="node" presStyleLbl="node1" presStyleIdx="0" presStyleCnt="9">
        <dgm:presLayoutVars>
          <dgm:bulletEnabled val="1"/>
        </dgm:presLayoutVars>
      </dgm:prSet>
      <dgm:spPr/>
    </dgm:pt>
    <dgm:pt modelId="{E2F7BA7C-EE20-4A9A-A51C-73F72E24085A}" type="pres">
      <dgm:prSet presAssocID="{7B09FFCE-702A-4A70-BAD9-5DC30614BD1D}" presName="sibTrans" presStyleLbl="bgSibTrans2D1" presStyleIdx="0" presStyleCnt="8"/>
      <dgm:spPr/>
    </dgm:pt>
    <dgm:pt modelId="{E22A9E27-3EA8-4CC2-BBD8-05C8DD683FCC}" type="pres">
      <dgm:prSet presAssocID="{E290CEA0-03E7-43CD-A5DE-49ECA7F4178E}" presName="compNode" presStyleCnt="0"/>
      <dgm:spPr/>
    </dgm:pt>
    <dgm:pt modelId="{345EB5CC-3D33-4425-8CAE-E3D3C79AEF54}" type="pres">
      <dgm:prSet presAssocID="{E290CEA0-03E7-43CD-A5DE-49ECA7F4178E}" presName="dummyConnPt" presStyleCnt="0"/>
      <dgm:spPr/>
    </dgm:pt>
    <dgm:pt modelId="{7810B157-E476-4F9A-8525-42CCE1259E77}" type="pres">
      <dgm:prSet presAssocID="{E290CEA0-03E7-43CD-A5DE-49ECA7F4178E}" presName="node" presStyleLbl="node1" presStyleIdx="1" presStyleCnt="9">
        <dgm:presLayoutVars>
          <dgm:bulletEnabled val="1"/>
        </dgm:presLayoutVars>
      </dgm:prSet>
      <dgm:spPr/>
    </dgm:pt>
    <dgm:pt modelId="{C32220D3-5A9D-4EF6-9FBF-7A8D34DA7098}" type="pres">
      <dgm:prSet presAssocID="{450306EB-4B0D-4F96-B451-8D63ACCC4239}" presName="sibTrans" presStyleLbl="bgSibTrans2D1" presStyleIdx="1" presStyleCnt="8"/>
      <dgm:spPr/>
    </dgm:pt>
    <dgm:pt modelId="{CD3DF216-421C-4B11-B006-F409A7713105}" type="pres">
      <dgm:prSet presAssocID="{50AB529D-C19D-4445-AE1A-D3AD9DBBD166}" presName="compNode" presStyleCnt="0"/>
      <dgm:spPr/>
    </dgm:pt>
    <dgm:pt modelId="{83208D93-26FE-4EC6-AAC1-B3F0C2A620AD}" type="pres">
      <dgm:prSet presAssocID="{50AB529D-C19D-4445-AE1A-D3AD9DBBD166}" presName="dummyConnPt" presStyleCnt="0"/>
      <dgm:spPr/>
    </dgm:pt>
    <dgm:pt modelId="{59506BA2-65C4-4707-970A-8C00113974A4}" type="pres">
      <dgm:prSet presAssocID="{50AB529D-C19D-4445-AE1A-D3AD9DBBD166}" presName="node" presStyleLbl="node1" presStyleIdx="2" presStyleCnt="9">
        <dgm:presLayoutVars>
          <dgm:bulletEnabled val="1"/>
        </dgm:presLayoutVars>
      </dgm:prSet>
      <dgm:spPr/>
    </dgm:pt>
    <dgm:pt modelId="{5B7C3187-1584-4B46-94E3-E07440FF2B80}" type="pres">
      <dgm:prSet presAssocID="{135B87C4-3D51-48C5-96D3-ECDFE7BF6833}" presName="sibTrans" presStyleLbl="bgSibTrans2D1" presStyleIdx="2" presStyleCnt="8"/>
      <dgm:spPr/>
    </dgm:pt>
    <dgm:pt modelId="{DDE4875E-E2F6-4D01-8A1D-1C1C1FF3F10B}" type="pres">
      <dgm:prSet presAssocID="{FCD603C7-6036-4E4D-93E6-D93B8F3740BD}" presName="compNode" presStyleCnt="0"/>
      <dgm:spPr/>
    </dgm:pt>
    <dgm:pt modelId="{1BC58439-A6BA-453A-8866-EF5E757ED525}" type="pres">
      <dgm:prSet presAssocID="{FCD603C7-6036-4E4D-93E6-D93B8F3740BD}" presName="dummyConnPt" presStyleCnt="0"/>
      <dgm:spPr/>
    </dgm:pt>
    <dgm:pt modelId="{13411FCB-9B20-47B2-9661-5490E0DA82D0}" type="pres">
      <dgm:prSet presAssocID="{FCD603C7-6036-4E4D-93E6-D93B8F3740BD}" presName="node" presStyleLbl="node1" presStyleIdx="3" presStyleCnt="9">
        <dgm:presLayoutVars>
          <dgm:bulletEnabled val="1"/>
        </dgm:presLayoutVars>
      </dgm:prSet>
      <dgm:spPr/>
    </dgm:pt>
    <dgm:pt modelId="{101C7F54-A899-461E-9515-04ABC36B400A}" type="pres">
      <dgm:prSet presAssocID="{F9BA08AC-EF25-4980-9F3B-A2CA8A83CE23}" presName="sibTrans" presStyleLbl="bgSibTrans2D1" presStyleIdx="3" presStyleCnt="8"/>
      <dgm:spPr/>
    </dgm:pt>
    <dgm:pt modelId="{80F5B0CF-3672-4624-9B37-6A1A137F4168}" type="pres">
      <dgm:prSet presAssocID="{C61DEC85-DC61-4CAB-B78D-D57E7F113A57}" presName="compNode" presStyleCnt="0"/>
      <dgm:spPr/>
    </dgm:pt>
    <dgm:pt modelId="{0D9191E5-7D80-4088-990C-D6AE06F7E35E}" type="pres">
      <dgm:prSet presAssocID="{C61DEC85-DC61-4CAB-B78D-D57E7F113A57}" presName="dummyConnPt" presStyleCnt="0"/>
      <dgm:spPr/>
    </dgm:pt>
    <dgm:pt modelId="{994F52E1-2204-4496-9DB1-93C87FA216E8}" type="pres">
      <dgm:prSet presAssocID="{C61DEC85-DC61-4CAB-B78D-D57E7F113A57}" presName="node" presStyleLbl="node1" presStyleIdx="4" presStyleCnt="9">
        <dgm:presLayoutVars>
          <dgm:bulletEnabled val="1"/>
        </dgm:presLayoutVars>
      </dgm:prSet>
      <dgm:spPr/>
    </dgm:pt>
    <dgm:pt modelId="{D7BF60B9-ECB5-408B-8F76-C3291B07B519}" type="pres">
      <dgm:prSet presAssocID="{9394BEE3-348D-438F-BEFF-5DA6C11234A5}" presName="sibTrans" presStyleLbl="bgSibTrans2D1" presStyleIdx="4" presStyleCnt="8"/>
      <dgm:spPr/>
    </dgm:pt>
    <dgm:pt modelId="{FE929E50-ADBA-4D66-B56A-657351B43ECA}" type="pres">
      <dgm:prSet presAssocID="{55328ECB-24AE-4F37-B648-30CA350FC28F}" presName="compNode" presStyleCnt="0"/>
      <dgm:spPr/>
    </dgm:pt>
    <dgm:pt modelId="{93A2C48E-CBA4-46AE-BC89-2BB0E3E85B05}" type="pres">
      <dgm:prSet presAssocID="{55328ECB-24AE-4F37-B648-30CA350FC28F}" presName="dummyConnPt" presStyleCnt="0"/>
      <dgm:spPr/>
    </dgm:pt>
    <dgm:pt modelId="{C2BD85A4-53D0-4298-8A91-638660B5A592}" type="pres">
      <dgm:prSet presAssocID="{55328ECB-24AE-4F37-B648-30CA350FC28F}" presName="node" presStyleLbl="node1" presStyleIdx="5" presStyleCnt="9">
        <dgm:presLayoutVars>
          <dgm:bulletEnabled val="1"/>
        </dgm:presLayoutVars>
      </dgm:prSet>
      <dgm:spPr/>
    </dgm:pt>
    <dgm:pt modelId="{B2241918-9B1C-4B09-AFF6-2F339539BBBF}" type="pres">
      <dgm:prSet presAssocID="{BCF7B68C-FF19-4A54-BD05-AEB655244648}" presName="sibTrans" presStyleLbl="bgSibTrans2D1" presStyleIdx="5" presStyleCnt="8"/>
      <dgm:spPr/>
    </dgm:pt>
    <dgm:pt modelId="{A38E02D8-6008-4C61-A0BA-596F97ADF3EC}" type="pres">
      <dgm:prSet presAssocID="{9907C692-D402-41C3-A69D-69640C8A6CA2}" presName="compNode" presStyleCnt="0"/>
      <dgm:spPr/>
    </dgm:pt>
    <dgm:pt modelId="{30E0BE3C-1FC6-44E6-B5A1-C334B6E43AF5}" type="pres">
      <dgm:prSet presAssocID="{9907C692-D402-41C3-A69D-69640C8A6CA2}" presName="dummyConnPt" presStyleCnt="0"/>
      <dgm:spPr/>
    </dgm:pt>
    <dgm:pt modelId="{6641AE1C-D7AB-4493-BB38-88C061BFAEB9}" type="pres">
      <dgm:prSet presAssocID="{9907C692-D402-41C3-A69D-69640C8A6CA2}" presName="node" presStyleLbl="node1" presStyleIdx="6" presStyleCnt="9">
        <dgm:presLayoutVars>
          <dgm:bulletEnabled val="1"/>
        </dgm:presLayoutVars>
      </dgm:prSet>
      <dgm:spPr/>
    </dgm:pt>
    <dgm:pt modelId="{4633EE30-694A-42F1-8C46-390E632461DE}" type="pres">
      <dgm:prSet presAssocID="{B376CAEA-9FC2-43A7-9400-D228FCD64046}" presName="sibTrans" presStyleLbl="bgSibTrans2D1" presStyleIdx="6" presStyleCnt="8"/>
      <dgm:spPr/>
    </dgm:pt>
    <dgm:pt modelId="{F148B894-8EF2-4237-8CAE-6315EC482A94}" type="pres">
      <dgm:prSet presAssocID="{689EF03C-1EF1-4C4A-AF65-AD379BBF9AB0}" presName="compNode" presStyleCnt="0"/>
      <dgm:spPr/>
    </dgm:pt>
    <dgm:pt modelId="{564E233A-7AB0-46A1-A421-86ABFB3AD8E3}" type="pres">
      <dgm:prSet presAssocID="{689EF03C-1EF1-4C4A-AF65-AD379BBF9AB0}" presName="dummyConnPt" presStyleCnt="0"/>
      <dgm:spPr/>
    </dgm:pt>
    <dgm:pt modelId="{E5CF37E8-FD18-4373-9FEF-66CC219DA50A}" type="pres">
      <dgm:prSet presAssocID="{689EF03C-1EF1-4C4A-AF65-AD379BBF9AB0}" presName="node" presStyleLbl="node1" presStyleIdx="7" presStyleCnt="9">
        <dgm:presLayoutVars>
          <dgm:bulletEnabled val="1"/>
        </dgm:presLayoutVars>
      </dgm:prSet>
      <dgm:spPr/>
    </dgm:pt>
    <dgm:pt modelId="{4E14D6A6-6D43-4D91-B3BB-DE6097138F3C}" type="pres">
      <dgm:prSet presAssocID="{8F10F139-2DBB-46F7-8FCC-5B3B9FF8EBFA}" presName="sibTrans" presStyleLbl="bgSibTrans2D1" presStyleIdx="7" presStyleCnt="8"/>
      <dgm:spPr/>
    </dgm:pt>
    <dgm:pt modelId="{88B6E3B8-3BD0-42C5-9BFD-1B950F2C01A3}" type="pres">
      <dgm:prSet presAssocID="{01558833-F938-44B5-9A22-A0B6F09CBE77}" presName="compNode" presStyleCnt="0"/>
      <dgm:spPr/>
    </dgm:pt>
    <dgm:pt modelId="{51D6AFBB-5BE5-4CB0-A1BA-A8BA8718049A}" type="pres">
      <dgm:prSet presAssocID="{01558833-F938-44B5-9A22-A0B6F09CBE77}" presName="dummyConnPt" presStyleCnt="0"/>
      <dgm:spPr/>
    </dgm:pt>
    <dgm:pt modelId="{85EC2650-BDA5-448B-A7F2-D7CE505C6B78}" type="pres">
      <dgm:prSet presAssocID="{01558833-F938-44B5-9A22-A0B6F09CBE77}" presName="node" presStyleLbl="node1" presStyleIdx="8" presStyleCnt="9">
        <dgm:presLayoutVars>
          <dgm:bulletEnabled val="1"/>
        </dgm:presLayoutVars>
      </dgm:prSet>
      <dgm:spPr/>
    </dgm:pt>
  </dgm:ptLst>
  <dgm:cxnLst>
    <dgm:cxn modelId="{A1F1EE12-95DB-43AB-B57F-477C045EF46D}" type="presOf" srcId="{E290CEA0-03E7-43CD-A5DE-49ECA7F4178E}" destId="{7810B157-E476-4F9A-8525-42CCE1259E77}" srcOrd="0" destOrd="0" presId="urn:microsoft.com/office/officeart/2005/8/layout/bProcess4"/>
    <dgm:cxn modelId="{2ADD1E13-B49A-4514-A2C5-010442F613D9}" type="presOf" srcId="{BCF7B68C-FF19-4A54-BD05-AEB655244648}" destId="{B2241918-9B1C-4B09-AFF6-2F339539BBBF}" srcOrd="0" destOrd="0" presId="urn:microsoft.com/office/officeart/2005/8/layout/bProcess4"/>
    <dgm:cxn modelId="{A3812A22-387B-4479-85D8-267A2AFFF79C}" srcId="{BB2AE7EC-DD8E-491D-9F3E-60D97153C014}" destId="{FCD603C7-6036-4E4D-93E6-D93B8F3740BD}" srcOrd="3" destOrd="0" parTransId="{40F432B8-6402-4662-B0C0-D6DD8214EDC6}" sibTransId="{F9BA08AC-EF25-4980-9F3B-A2CA8A83CE23}"/>
    <dgm:cxn modelId="{8669C12A-86F4-46C4-8F50-D49C427E1201}" type="presOf" srcId="{F9BA08AC-EF25-4980-9F3B-A2CA8A83CE23}" destId="{101C7F54-A899-461E-9515-04ABC36B400A}" srcOrd="0" destOrd="0" presId="urn:microsoft.com/office/officeart/2005/8/layout/bProcess4"/>
    <dgm:cxn modelId="{899AF431-3DE6-422F-A219-D1CDCB2077EE}" type="presOf" srcId="{01558833-F938-44B5-9A22-A0B6F09CBE77}" destId="{85EC2650-BDA5-448B-A7F2-D7CE505C6B78}" srcOrd="0" destOrd="0" presId="urn:microsoft.com/office/officeart/2005/8/layout/bProcess4"/>
    <dgm:cxn modelId="{6C7A0735-34C2-4EAF-B497-27395173B579}" type="presOf" srcId="{50AB529D-C19D-4445-AE1A-D3AD9DBBD166}" destId="{59506BA2-65C4-4707-970A-8C00113974A4}" srcOrd="0" destOrd="0" presId="urn:microsoft.com/office/officeart/2005/8/layout/bProcess4"/>
    <dgm:cxn modelId="{C30C4135-7BD6-4380-AF0B-05F7D8F2B626}" type="presOf" srcId="{9394BEE3-348D-438F-BEFF-5DA6C11234A5}" destId="{D7BF60B9-ECB5-408B-8F76-C3291B07B519}" srcOrd="0" destOrd="0" presId="urn:microsoft.com/office/officeart/2005/8/layout/bProcess4"/>
    <dgm:cxn modelId="{7D7FD137-72B4-4A11-8E54-E360CF6F0DB6}" type="presOf" srcId="{FCD603C7-6036-4E4D-93E6-D93B8F3740BD}" destId="{13411FCB-9B20-47B2-9661-5490E0DA82D0}" srcOrd="0" destOrd="0" presId="urn:microsoft.com/office/officeart/2005/8/layout/bProcess4"/>
    <dgm:cxn modelId="{CF74513E-9E6E-4A92-A876-833A69794644}" type="presOf" srcId="{135B87C4-3D51-48C5-96D3-ECDFE7BF6833}" destId="{5B7C3187-1584-4B46-94E3-E07440FF2B80}" srcOrd="0" destOrd="0" presId="urn:microsoft.com/office/officeart/2005/8/layout/bProcess4"/>
    <dgm:cxn modelId="{B7E92640-3DD6-47BA-8296-94D2A55F5BA0}" type="presOf" srcId="{55328ECB-24AE-4F37-B648-30CA350FC28F}" destId="{C2BD85A4-53D0-4298-8A91-638660B5A592}" srcOrd="0" destOrd="0" presId="urn:microsoft.com/office/officeart/2005/8/layout/bProcess4"/>
    <dgm:cxn modelId="{7CE98158-1747-427C-A4E9-D6BAE184472B}" srcId="{BB2AE7EC-DD8E-491D-9F3E-60D97153C014}" destId="{C61DEC85-DC61-4CAB-B78D-D57E7F113A57}" srcOrd="4" destOrd="0" parTransId="{A09C67B9-A837-4A5F-B8D1-A2D5007EC54B}" sibTransId="{9394BEE3-348D-438F-BEFF-5DA6C11234A5}"/>
    <dgm:cxn modelId="{E75FF19B-888B-4482-A1C3-C6073D3CB3EE}" srcId="{BB2AE7EC-DD8E-491D-9F3E-60D97153C014}" destId="{01558833-F938-44B5-9A22-A0B6F09CBE77}" srcOrd="8" destOrd="0" parTransId="{42BAF633-6DFD-4EA5-AFCB-178F42BC3A1B}" sibTransId="{F012794A-20EA-4A3E-83A4-A97FCF15C0C4}"/>
    <dgm:cxn modelId="{4EC18FA3-9129-4C15-8F60-6DF493DEB668}" type="presOf" srcId="{9907C692-D402-41C3-A69D-69640C8A6CA2}" destId="{6641AE1C-D7AB-4493-BB38-88C061BFAEB9}" srcOrd="0" destOrd="0" presId="urn:microsoft.com/office/officeart/2005/8/layout/bProcess4"/>
    <dgm:cxn modelId="{B491C4A3-3D92-47BB-96F4-0BD43A852A28}" type="presOf" srcId="{8F10F139-2DBB-46F7-8FCC-5B3B9FF8EBFA}" destId="{4E14D6A6-6D43-4D91-B3BB-DE6097138F3C}" srcOrd="0" destOrd="0" presId="urn:microsoft.com/office/officeart/2005/8/layout/bProcess4"/>
    <dgm:cxn modelId="{C97649AB-033E-4F9C-86AE-BF55F2733086}" type="presOf" srcId="{689EF03C-1EF1-4C4A-AF65-AD379BBF9AB0}" destId="{E5CF37E8-FD18-4373-9FEF-66CC219DA50A}" srcOrd="0" destOrd="0" presId="urn:microsoft.com/office/officeart/2005/8/layout/bProcess4"/>
    <dgm:cxn modelId="{C636CEB3-260F-43FC-A7AC-B24853366873}" type="presOf" srcId="{BB2AE7EC-DD8E-491D-9F3E-60D97153C014}" destId="{F8F25E8C-9F6E-4FCC-A997-C55E72482B84}" srcOrd="0" destOrd="0" presId="urn:microsoft.com/office/officeart/2005/8/layout/bProcess4"/>
    <dgm:cxn modelId="{72179CB6-5175-4D66-9A78-3A1C99E50B43}" srcId="{BB2AE7EC-DD8E-491D-9F3E-60D97153C014}" destId="{E290CEA0-03E7-43CD-A5DE-49ECA7F4178E}" srcOrd="1" destOrd="0" parTransId="{B4067DED-4E3D-4EDF-8C77-1DED23C727EE}" sibTransId="{450306EB-4B0D-4F96-B451-8D63ACCC4239}"/>
    <dgm:cxn modelId="{9AF42DB8-D1E5-46A2-9EF1-3FE140EB2A96}" srcId="{BB2AE7EC-DD8E-491D-9F3E-60D97153C014}" destId="{3BF04DFA-AD0E-4C3B-B50C-059C8616C752}" srcOrd="0" destOrd="0" parTransId="{AD5B301A-D99A-4EBE-ABD1-D0F83E4A56E2}" sibTransId="{7B09FFCE-702A-4A70-BAD9-5DC30614BD1D}"/>
    <dgm:cxn modelId="{6B6A98BB-115B-4B49-8049-8185FBC8E209}" type="presOf" srcId="{C61DEC85-DC61-4CAB-B78D-D57E7F113A57}" destId="{994F52E1-2204-4496-9DB1-93C87FA216E8}" srcOrd="0" destOrd="0" presId="urn:microsoft.com/office/officeart/2005/8/layout/bProcess4"/>
    <dgm:cxn modelId="{CC6FE8BB-A229-40DE-89A9-D096874E3D2C}" srcId="{BB2AE7EC-DD8E-491D-9F3E-60D97153C014}" destId="{50AB529D-C19D-4445-AE1A-D3AD9DBBD166}" srcOrd="2" destOrd="0" parTransId="{7435BC9A-1855-45FB-84FA-AAB5ACF555FF}" sibTransId="{135B87C4-3D51-48C5-96D3-ECDFE7BF6833}"/>
    <dgm:cxn modelId="{8FC022C7-3008-494E-9948-B5BEE7A7F579}" srcId="{BB2AE7EC-DD8E-491D-9F3E-60D97153C014}" destId="{55328ECB-24AE-4F37-B648-30CA350FC28F}" srcOrd="5" destOrd="0" parTransId="{2454AAC8-038F-405E-A3CC-9A6F7AE508B2}" sibTransId="{BCF7B68C-FF19-4A54-BD05-AEB655244648}"/>
    <dgm:cxn modelId="{399A4DD3-63F7-400E-8897-9DF517D905FF}" srcId="{BB2AE7EC-DD8E-491D-9F3E-60D97153C014}" destId="{689EF03C-1EF1-4C4A-AF65-AD379BBF9AB0}" srcOrd="7" destOrd="0" parTransId="{5E83AF3B-01F0-428A-B5DD-A323CCAFFB5D}" sibTransId="{8F10F139-2DBB-46F7-8FCC-5B3B9FF8EBFA}"/>
    <dgm:cxn modelId="{981462DD-3649-48EA-B011-532F59CF16CD}" type="presOf" srcId="{B376CAEA-9FC2-43A7-9400-D228FCD64046}" destId="{4633EE30-694A-42F1-8C46-390E632461DE}" srcOrd="0" destOrd="0" presId="urn:microsoft.com/office/officeart/2005/8/layout/bProcess4"/>
    <dgm:cxn modelId="{1182FBED-A63A-4E97-8461-5EB9DA261C32}" type="presOf" srcId="{7B09FFCE-702A-4A70-BAD9-5DC30614BD1D}" destId="{E2F7BA7C-EE20-4A9A-A51C-73F72E24085A}" srcOrd="0" destOrd="0" presId="urn:microsoft.com/office/officeart/2005/8/layout/bProcess4"/>
    <dgm:cxn modelId="{E9966BEE-BA6B-4901-AE21-B144A12250EA}" type="presOf" srcId="{3BF04DFA-AD0E-4C3B-B50C-059C8616C752}" destId="{5F809A6D-CDCA-4E28-A7BB-B9760AD57892}" srcOrd="0" destOrd="0" presId="urn:microsoft.com/office/officeart/2005/8/layout/bProcess4"/>
    <dgm:cxn modelId="{D9AD0FF5-326E-4321-BBFE-61E7DF2CC012}" type="presOf" srcId="{450306EB-4B0D-4F96-B451-8D63ACCC4239}" destId="{C32220D3-5A9D-4EF6-9FBF-7A8D34DA7098}" srcOrd="0" destOrd="0" presId="urn:microsoft.com/office/officeart/2005/8/layout/bProcess4"/>
    <dgm:cxn modelId="{FB8BE2F6-6589-4ADF-AAFF-D044E54E1898}" srcId="{BB2AE7EC-DD8E-491D-9F3E-60D97153C014}" destId="{9907C692-D402-41C3-A69D-69640C8A6CA2}" srcOrd="6" destOrd="0" parTransId="{43D6DEA1-0BDE-48D7-A899-F8DFF05F9788}" sibTransId="{B376CAEA-9FC2-43A7-9400-D228FCD64046}"/>
    <dgm:cxn modelId="{7DE2B2AE-65FE-4E3B-A2E9-9538FB5DC98B}" type="presParOf" srcId="{F8F25E8C-9F6E-4FCC-A997-C55E72482B84}" destId="{647B9984-2956-44E8-ACFB-70142AD28C22}" srcOrd="0" destOrd="0" presId="urn:microsoft.com/office/officeart/2005/8/layout/bProcess4"/>
    <dgm:cxn modelId="{700851E3-9158-4CC4-828E-4D343F3EF79E}" type="presParOf" srcId="{647B9984-2956-44E8-ACFB-70142AD28C22}" destId="{30C0BFBB-F944-4702-97CE-172A351669AC}" srcOrd="0" destOrd="0" presId="urn:microsoft.com/office/officeart/2005/8/layout/bProcess4"/>
    <dgm:cxn modelId="{65375B78-505C-455B-836D-EF4D899352FA}" type="presParOf" srcId="{647B9984-2956-44E8-ACFB-70142AD28C22}" destId="{5F809A6D-CDCA-4E28-A7BB-B9760AD57892}" srcOrd="1" destOrd="0" presId="urn:microsoft.com/office/officeart/2005/8/layout/bProcess4"/>
    <dgm:cxn modelId="{73574442-81A5-42F6-88D5-D2F9799A4DE9}" type="presParOf" srcId="{F8F25E8C-9F6E-4FCC-A997-C55E72482B84}" destId="{E2F7BA7C-EE20-4A9A-A51C-73F72E24085A}" srcOrd="1" destOrd="0" presId="urn:microsoft.com/office/officeart/2005/8/layout/bProcess4"/>
    <dgm:cxn modelId="{8BA87421-55E6-4F3D-BEB9-1285145F413D}" type="presParOf" srcId="{F8F25E8C-9F6E-4FCC-A997-C55E72482B84}" destId="{E22A9E27-3EA8-4CC2-BBD8-05C8DD683FCC}" srcOrd="2" destOrd="0" presId="urn:microsoft.com/office/officeart/2005/8/layout/bProcess4"/>
    <dgm:cxn modelId="{434DC868-CB9E-4879-8D26-A82C56193668}" type="presParOf" srcId="{E22A9E27-3EA8-4CC2-BBD8-05C8DD683FCC}" destId="{345EB5CC-3D33-4425-8CAE-E3D3C79AEF54}" srcOrd="0" destOrd="0" presId="urn:microsoft.com/office/officeart/2005/8/layout/bProcess4"/>
    <dgm:cxn modelId="{BC5B7A99-FD96-4C47-AEA0-0A2190BC1ED0}" type="presParOf" srcId="{E22A9E27-3EA8-4CC2-BBD8-05C8DD683FCC}" destId="{7810B157-E476-4F9A-8525-42CCE1259E77}" srcOrd="1" destOrd="0" presId="urn:microsoft.com/office/officeart/2005/8/layout/bProcess4"/>
    <dgm:cxn modelId="{8259440B-CB1D-4798-A584-69EA7B5CBCD2}" type="presParOf" srcId="{F8F25E8C-9F6E-4FCC-A997-C55E72482B84}" destId="{C32220D3-5A9D-4EF6-9FBF-7A8D34DA7098}" srcOrd="3" destOrd="0" presId="urn:microsoft.com/office/officeart/2005/8/layout/bProcess4"/>
    <dgm:cxn modelId="{569BDF5B-EC04-40C1-85D1-F4B4EC4E2907}" type="presParOf" srcId="{F8F25E8C-9F6E-4FCC-A997-C55E72482B84}" destId="{CD3DF216-421C-4B11-B006-F409A7713105}" srcOrd="4" destOrd="0" presId="urn:microsoft.com/office/officeart/2005/8/layout/bProcess4"/>
    <dgm:cxn modelId="{A09987A1-FD66-431F-AE13-65025CD36BCA}" type="presParOf" srcId="{CD3DF216-421C-4B11-B006-F409A7713105}" destId="{83208D93-26FE-4EC6-AAC1-B3F0C2A620AD}" srcOrd="0" destOrd="0" presId="urn:microsoft.com/office/officeart/2005/8/layout/bProcess4"/>
    <dgm:cxn modelId="{781E9DC8-FEC6-4561-8995-4969640D8406}" type="presParOf" srcId="{CD3DF216-421C-4B11-B006-F409A7713105}" destId="{59506BA2-65C4-4707-970A-8C00113974A4}" srcOrd="1" destOrd="0" presId="urn:microsoft.com/office/officeart/2005/8/layout/bProcess4"/>
    <dgm:cxn modelId="{DA399DF7-6165-44FD-B4DE-CF85B39035CE}" type="presParOf" srcId="{F8F25E8C-9F6E-4FCC-A997-C55E72482B84}" destId="{5B7C3187-1584-4B46-94E3-E07440FF2B80}" srcOrd="5" destOrd="0" presId="urn:microsoft.com/office/officeart/2005/8/layout/bProcess4"/>
    <dgm:cxn modelId="{066D5BA1-E653-4838-A0EF-C08BC62EA875}" type="presParOf" srcId="{F8F25E8C-9F6E-4FCC-A997-C55E72482B84}" destId="{DDE4875E-E2F6-4D01-8A1D-1C1C1FF3F10B}" srcOrd="6" destOrd="0" presId="urn:microsoft.com/office/officeart/2005/8/layout/bProcess4"/>
    <dgm:cxn modelId="{1B1D9BC3-D951-48DE-BC23-5AE95750BA6D}" type="presParOf" srcId="{DDE4875E-E2F6-4D01-8A1D-1C1C1FF3F10B}" destId="{1BC58439-A6BA-453A-8866-EF5E757ED525}" srcOrd="0" destOrd="0" presId="urn:microsoft.com/office/officeart/2005/8/layout/bProcess4"/>
    <dgm:cxn modelId="{3562B349-6D0B-4EEA-845C-9B3F24E1578B}" type="presParOf" srcId="{DDE4875E-E2F6-4D01-8A1D-1C1C1FF3F10B}" destId="{13411FCB-9B20-47B2-9661-5490E0DA82D0}" srcOrd="1" destOrd="0" presId="urn:microsoft.com/office/officeart/2005/8/layout/bProcess4"/>
    <dgm:cxn modelId="{07F7BB00-422D-4A38-9689-B23419FD1AEA}" type="presParOf" srcId="{F8F25E8C-9F6E-4FCC-A997-C55E72482B84}" destId="{101C7F54-A899-461E-9515-04ABC36B400A}" srcOrd="7" destOrd="0" presId="urn:microsoft.com/office/officeart/2005/8/layout/bProcess4"/>
    <dgm:cxn modelId="{21D8DDE2-4868-4B77-BFA8-18C8EAB01860}" type="presParOf" srcId="{F8F25E8C-9F6E-4FCC-A997-C55E72482B84}" destId="{80F5B0CF-3672-4624-9B37-6A1A137F4168}" srcOrd="8" destOrd="0" presId="urn:microsoft.com/office/officeart/2005/8/layout/bProcess4"/>
    <dgm:cxn modelId="{91339707-0527-4E3B-90AA-BC0B40E77B94}" type="presParOf" srcId="{80F5B0CF-3672-4624-9B37-6A1A137F4168}" destId="{0D9191E5-7D80-4088-990C-D6AE06F7E35E}" srcOrd="0" destOrd="0" presId="urn:microsoft.com/office/officeart/2005/8/layout/bProcess4"/>
    <dgm:cxn modelId="{997AC5CF-F24E-44D0-BC8B-C3BAC458AA7E}" type="presParOf" srcId="{80F5B0CF-3672-4624-9B37-6A1A137F4168}" destId="{994F52E1-2204-4496-9DB1-93C87FA216E8}" srcOrd="1" destOrd="0" presId="urn:microsoft.com/office/officeart/2005/8/layout/bProcess4"/>
    <dgm:cxn modelId="{A2F16093-919F-4195-9F3C-E82FAFF4D6E3}" type="presParOf" srcId="{F8F25E8C-9F6E-4FCC-A997-C55E72482B84}" destId="{D7BF60B9-ECB5-408B-8F76-C3291B07B519}" srcOrd="9" destOrd="0" presId="urn:microsoft.com/office/officeart/2005/8/layout/bProcess4"/>
    <dgm:cxn modelId="{E190C095-107A-4336-ADFA-1699EA9ED1A0}" type="presParOf" srcId="{F8F25E8C-9F6E-4FCC-A997-C55E72482B84}" destId="{FE929E50-ADBA-4D66-B56A-657351B43ECA}" srcOrd="10" destOrd="0" presId="urn:microsoft.com/office/officeart/2005/8/layout/bProcess4"/>
    <dgm:cxn modelId="{BE26A1A9-974F-4C9E-A40A-C7E985B3E5C2}" type="presParOf" srcId="{FE929E50-ADBA-4D66-B56A-657351B43ECA}" destId="{93A2C48E-CBA4-46AE-BC89-2BB0E3E85B05}" srcOrd="0" destOrd="0" presId="urn:microsoft.com/office/officeart/2005/8/layout/bProcess4"/>
    <dgm:cxn modelId="{76C542DA-4A16-4615-B441-4E3A7E5AC1CC}" type="presParOf" srcId="{FE929E50-ADBA-4D66-B56A-657351B43ECA}" destId="{C2BD85A4-53D0-4298-8A91-638660B5A592}" srcOrd="1" destOrd="0" presId="urn:microsoft.com/office/officeart/2005/8/layout/bProcess4"/>
    <dgm:cxn modelId="{9AE3845D-6900-4F4B-B08D-5451F3D134D6}" type="presParOf" srcId="{F8F25E8C-9F6E-4FCC-A997-C55E72482B84}" destId="{B2241918-9B1C-4B09-AFF6-2F339539BBBF}" srcOrd="11" destOrd="0" presId="urn:microsoft.com/office/officeart/2005/8/layout/bProcess4"/>
    <dgm:cxn modelId="{BE776EC3-E49F-4383-9FCD-83C40D713C35}" type="presParOf" srcId="{F8F25E8C-9F6E-4FCC-A997-C55E72482B84}" destId="{A38E02D8-6008-4C61-A0BA-596F97ADF3EC}" srcOrd="12" destOrd="0" presId="urn:microsoft.com/office/officeart/2005/8/layout/bProcess4"/>
    <dgm:cxn modelId="{89A75B87-51BC-4520-8262-23372F560715}" type="presParOf" srcId="{A38E02D8-6008-4C61-A0BA-596F97ADF3EC}" destId="{30E0BE3C-1FC6-44E6-B5A1-C334B6E43AF5}" srcOrd="0" destOrd="0" presId="urn:microsoft.com/office/officeart/2005/8/layout/bProcess4"/>
    <dgm:cxn modelId="{7F91EC91-FB7E-4336-9F99-630044060576}" type="presParOf" srcId="{A38E02D8-6008-4C61-A0BA-596F97ADF3EC}" destId="{6641AE1C-D7AB-4493-BB38-88C061BFAEB9}" srcOrd="1" destOrd="0" presId="urn:microsoft.com/office/officeart/2005/8/layout/bProcess4"/>
    <dgm:cxn modelId="{A48AE69C-9027-438C-BA47-D4AE3FD395F2}" type="presParOf" srcId="{F8F25E8C-9F6E-4FCC-A997-C55E72482B84}" destId="{4633EE30-694A-42F1-8C46-390E632461DE}" srcOrd="13" destOrd="0" presId="urn:microsoft.com/office/officeart/2005/8/layout/bProcess4"/>
    <dgm:cxn modelId="{0415E5C4-0535-4EEB-B462-F5FC66E5CDC6}" type="presParOf" srcId="{F8F25E8C-9F6E-4FCC-A997-C55E72482B84}" destId="{F148B894-8EF2-4237-8CAE-6315EC482A94}" srcOrd="14" destOrd="0" presId="urn:microsoft.com/office/officeart/2005/8/layout/bProcess4"/>
    <dgm:cxn modelId="{5CA31A35-2B69-40E6-B593-5E18EF2DC4AE}" type="presParOf" srcId="{F148B894-8EF2-4237-8CAE-6315EC482A94}" destId="{564E233A-7AB0-46A1-A421-86ABFB3AD8E3}" srcOrd="0" destOrd="0" presId="urn:microsoft.com/office/officeart/2005/8/layout/bProcess4"/>
    <dgm:cxn modelId="{1FA3477F-FB30-4DE2-943A-08927B464AAC}" type="presParOf" srcId="{F148B894-8EF2-4237-8CAE-6315EC482A94}" destId="{E5CF37E8-FD18-4373-9FEF-66CC219DA50A}" srcOrd="1" destOrd="0" presId="urn:microsoft.com/office/officeart/2005/8/layout/bProcess4"/>
    <dgm:cxn modelId="{6090A773-07B2-46EC-A2EB-0BF427B7D39F}" type="presParOf" srcId="{F8F25E8C-9F6E-4FCC-A997-C55E72482B84}" destId="{4E14D6A6-6D43-4D91-B3BB-DE6097138F3C}" srcOrd="15" destOrd="0" presId="urn:microsoft.com/office/officeart/2005/8/layout/bProcess4"/>
    <dgm:cxn modelId="{0B63BF7C-CA1D-4A54-85CE-FAB9F116A0C5}" type="presParOf" srcId="{F8F25E8C-9F6E-4FCC-A997-C55E72482B84}" destId="{88B6E3B8-3BD0-42C5-9BFD-1B950F2C01A3}" srcOrd="16" destOrd="0" presId="urn:microsoft.com/office/officeart/2005/8/layout/bProcess4"/>
    <dgm:cxn modelId="{C79C3D75-FCF2-46EB-8F70-A1D2733EC477}" type="presParOf" srcId="{88B6E3B8-3BD0-42C5-9BFD-1B950F2C01A3}" destId="{51D6AFBB-5BE5-4CB0-A1BA-A8BA8718049A}" srcOrd="0" destOrd="0" presId="urn:microsoft.com/office/officeart/2005/8/layout/bProcess4"/>
    <dgm:cxn modelId="{A8CC6A21-2F6D-4F9D-BC37-F4B6D478752D}" type="presParOf" srcId="{88B6E3B8-3BD0-42C5-9BFD-1B950F2C01A3}" destId="{85EC2650-BDA5-448B-A7F2-D7CE505C6B78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7BA7C-EE20-4A9A-A51C-73F72E24085A}">
      <dsp:nvSpPr>
        <dsp:cNvPr id="0" name=""/>
        <dsp:cNvSpPr/>
      </dsp:nvSpPr>
      <dsp:spPr>
        <a:xfrm rot="5400000">
          <a:off x="-306433" y="1165957"/>
          <a:ext cx="1820101" cy="219563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F809A6D-CDCA-4E28-A7BB-B9760AD57892}">
      <dsp:nvSpPr>
        <dsp:cNvPr id="0" name=""/>
        <dsp:cNvSpPr/>
      </dsp:nvSpPr>
      <dsp:spPr>
        <a:xfrm>
          <a:off x="110898" y="2348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Spotify Developer account to get a Client ID and a Secret ID to acess the API</a:t>
          </a:r>
        </a:p>
      </dsp:txBody>
      <dsp:txXfrm>
        <a:off x="153770" y="45220"/>
        <a:ext cx="2353854" cy="1378015"/>
      </dsp:txXfrm>
    </dsp:sp>
    <dsp:sp modelId="{C32220D3-5A9D-4EF6-9FBF-7A8D34DA7098}">
      <dsp:nvSpPr>
        <dsp:cNvPr id="0" name=""/>
        <dsp:cNvSpPr/>
      </dsp:nvSpPr>
      <dsp:spPr>
        <a:xfrm rot="5400000">
          <a:off x="-306433" y="2995656"/>
          <a:ext cx="1820101" cy="219563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810B157-E476-4F9A-8525-42CCE1259E77}">
      <dsp:nvSpPr>
        <dsp:cNvPr id="0" name=""/>
        <dsp:cNvSpPr/>
      </dsp:nvSpPr>
      <dsp:spPr>
        <a:xfrm>
          <a:off x="110898" y="1832047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generate tokens using the Spotify IDs which will allow acess to the API</a:t>
          </a:r>
        </a:p>
      </dsp:txBody>
      <dsp:txXfrm>
        <a:off x="153770" y="1874919"/>
        <a:ext cx="2353854" cy="1378015"/>
      </dsp:txXfrm>
    </dsp:sp>
    <dsp:sp modelId="{5B7C3187-1584-4B46-94E3-E07440FF2B80}">
      <dsp:nvSpPr>
        <dsp:cNvPr id="0" name=""/>
        <dsp:cNvSpPr/>
      </dsp:nvSpPr>
      <dsp:spPr>
        <a:xfrm>
          <a:off x="608416" y="3910505"/>
          <a:ext cx="3235068" cy="219563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9506BA2-65C4-4707-970A-8C00113974A4}">
      <dsp:nvSpPr>
        <dsp:cNvPr id="0" name=""/>
        <dsp:cNvSpPr/>
      </dsp:nvSpPr>
      <dsp:spPr>
        <a:xfrm>
          <a:off x="110898" y="3661746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Created a Client which will extract the information of a specific playlist </a:t>
          </a:r>
        </a:p>
      </dsp:txBody>
      <dsp:txXfrm>
        <a:off x="153770" y="3704618"/>
        <a:ext cx="2353854" cy="1378015"/>
      </dsp:txXfrm>
    </dsp:sp>
    <dsp:sp modelId="{101C7F54-A899-461E-9515-04ABC36B400A}">
      <dsp:nvSpPr>
        <dsp:cNvPr id="0" name=""/>
        <dsp:cNvSpPr/>
      </dsp:nvSpPr>
      <dsp:spPr>
        <a:xfrm rot="16200000">
          <a:off x="2938233" y="2995656"/>
          <a:ext cx="1820101" cy="219563"/>
        </a:xfrm>
        <a:prstGeom prst="rect">
          <a:avLst/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3411FCB-9B20-47B2-9661-5490E0DA82D0}">
      <dsp:nvSpPr>
        <dsp:cNvPr id="0" name=""/>
        <dsp:cNvSpPr/>
      </dsp:nvSpPr>
      <dsp:spPr>
        <a:xfrm>
          <a:off x="3355565" y="3661746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Researched the best playlists to provide the information we wanted to analyse </a:t>
          </a:r>
        </a:p>
      </dsp:txBody>
      <dsp:txXfrm>
        <a:off x="3398437" y="3704618"/>
        <a:ext cx="2353854" cy="1378015"/>
      </dsp:txXfrm>
    </dsp:sp>
    <dsp:sp modelId="{D7BF60B9-ECB5-408B-8F76-C3291B07B519}">
      <dsp:nvSpPr>
        <dsp:cNvPr id="0" name=""/>
        <dsp:cNvSpPr/>
      </dsp:nvSpPr>
      <dsp:spPr>
        <a:xfrm rot="16200000">
          <a:off x="2938233" y="1165957"/>
          <a:ext cx="1820101" cy="219563"/>
        </a:xfrm>
        <a:prstGeom prst="rect">
          <a:avLst/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94F52E1-2204-4496-9DB1-93C87FA216E8}">
      <dsp:nvSpPr>
        <dsp:cNvPr id="0" name=""/>
        <dsp:cNvSpPr/>
      </dsp:nvSpPr>
      <dsp:spPr>
        <a:xfrm>
          <a:off x="3355565" y="1832047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F818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F818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F818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the relevent play lists data </a:t>
          </a:r>
        </a:p>
      </dsp:txBody>
      <dsp:txXfrm>
        <a:off x="3398437" y="1874919"/>
        <a:ext cx="2353854" cy="1378015"/>
      </dsp:txXfrm>
    </dsp:sp>
    <dsp:sp modelId="{B2241918-9B1C-4B09-AFF6-2F339539BBBF}">
      <dsp:nvSpPr>
        <dsp:cNvPr id="0" name=""/>
        <dsp:cNvSpPr/>
      </dsp:nvSpPr>
      <dsp:spPr>
        <a:xfrm>
          <a:off x="3853082" y="251107"/>
          <a:ext cx="3235068" cy="219563"/>
        </a:xfrm>
        <a:prstGeom prst="rect">
          <a:avLst/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2BD85A4-53D0-4298-8A91-638660B5A592}">
      <dsp:nvSpPr>
        <dsp:cNvPr id="0" name=""/>
        <dsp:cNvSpPr/>
      </dsp:nvSpPr>
      <dsp:spPr>
        <a:xfrm>
          <a:off x="3355565" y="2348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784C7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784C7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784C7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relating to each song on the play lists and added to the inital extract </a:t>
          </a:r>
        </a:p>
      </dsp:txBody>
      <dsp:txXfrm>
        <a:off x="3398437" y="45220"/>
        <a:ext cx="2353854" cy="1378015"/>
      </dsp:txXfrm>
    </dsp:sp>
    <dsp:sp modelId="{4633EE30-694A-42F1-8C46-390E632461DE}">
      <dsp:nvSpPr>
        <dsp:cNvPr id="0" name=""/>
        <dsp:cNvSpPr/>
      </dsp:nvSpPr>
      <dsp:spPr>
        <a:xfrm rot="5400000">
          <a:off x="6182899" y="1165957"/>
          <a:ext cx="1820101" cy="219563"/>
        </a:xfrm>
        <a:prstGeom prst="rect">
          <a:avLst/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641AE1C-D7AB-4493-BB38-88C061BFAEB9}">
      <dsp:nvSpPr>
        <dsp:cNvPr id="0" name=""/>
        <dsp:cNvSpPr/>
      </dsp:nvSpPr>
      <dsp:spPr>
        <a:xfrm>
          <a:off x="6600231" y="2348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5D739A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D739A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D739A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Extracted additional information for each artists on the play lists and added to the play lists data frame</a:t>
          </a:r>
        </a:p>
      </dsp:txBody>
      <dsp:txXfrm>
        <a:off x="6643103" y="45220"/>
        <a:ext cx="2353854" cy="1378015"/>
      </dsp:txXfrm>
    </dsp:sp>
    <dsp:sp modelId="{4E14D6A6-6D43-4D91-B3BB-DE6097138F3C}">
      <dsp:nvSpPr>
        <dsp:cNvPr id="0" name=""/>
        <dsp:cNvSpPr/>
      </dsp:nvSpPr>
      <dsp:spPr>
        <a:xfrm rot="5400000">
          <a:off x="6182899" y="2995656"/>
          <a:ext cx="1820101" cy="219563"/>
        </a:xfrm>
        <a:prstGeom prst="rect">
          <a:avLst/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CF37E8-FD18-4373-9FEF-66CC219DA50A}">
      <dsp:nvSpPr>
        <dsp:cNvPr id="0" name=""/>
        <dsp:cNvSpPr/>
      </dsp:nvSpPr>
      <dsp:spPr>
        <a:xfrm>
          <a:off x="6600231" y="1832047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997A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6997A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6997A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Added a label which showed which year the tracks were from and the poistion there were in each list</a:t>
          </a:r>
        </a:p>
      </dsp:txBody>
      <dsp:txXfrm>
        <a:off x="6643103" y="1874919"/>
        <a:ext cx="2353854" cy="1378015"/>
      </dsp:txXfrm>
    </dsp:sp>
    <dsp:sp modelId="{85EC2650-BDA5-448B-A7F2-D7CE505C6B78}">
      <dsp:nvSpPr>
        <dsp:cNvPr id="0" name=""/>
        <dsp:cNvSpPr/>
      </dsp:nvSpPr>
      <dsp:spPr>
        <a:xfrm>
          <a:off x="6600231" y="3661746"/>
          <a:ext cx="2439598" cy="146375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4ACB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84ACB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84ACB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sysClr val="windowText" lastClr="000000"/>
              </a:solidFill>
              <a:latin typeface="Abadi Extra Light"/>
              <a:ea typeface="+mn-ea"/>
              <a:cs typeface="+mn-cs"/>
            </a:rPr>
            <a:t>Mereged each play list into a final data frame</a:t>
          </a:r>
        </a:p>
      </dsp:txBody>
      <dsp:txXfrm>
        <a:off x="6643103" y="3704618"/>
        <a:ext cx="2353854" cy="1378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84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7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2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59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22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3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6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5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6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53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8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2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track/6vN77lE9LK6HP2DewaN6HZ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.spotify.com/track/0tgVpDi06FyKpA1z0VMD4v?si=556be056e14e48c6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mdamoha/project1_spotify/blob/main/Final_Data_2012_2022.csv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hamdamoha/project1_spotify/blob/main/Spotify%20Extraction/Spotify_extraction.ipynb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hamdamoha/project1_spotify/blob/main/Spotify%20Extraction/Data_cleaning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6FB0F23-3B45-4057-92D7-60A175991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BBB64-95D5-C22D-48E3-6999468E8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940" y="4670830"/>
            <a:ext cx="10658121" cy="985152"/>
          </a:xfrm>
        </p:spPr>
        <p:txBody>
          <a:bodyPr anchor="b">
            <a:normAutofit/>
          </a:bodyPr>
          <a:lstStyle/>
          <a:p>
            <a:r>
              <a:rPr lang="en-GB" dirty="0"/>
              <a:t>The Road to Spotify Wrapped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377AE-AE0D-A126-6842-D26DFE962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329" y="5655981"/>
            <a:ext cx="9014214" cy="725661"/>
          </a:xfrm>
        </p:spPr>
        <p:txBody>
          <a:bodyPr anchor="t">
            <a:normAutofit/>
          </a:bodyPr>
          <a:lstStyle/>
          <a:p>
            <a:pPr algn="ctr"/>
            <a:r>
              <a:rPr lang="en-GB" dirty="0">
                <a:latin typeface="+mj-lt"/>
              </a:rPr>
              <a:t>Project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953613-5A5A-4383-B8C2-6A202946F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291217"/>
          </a:xfrm>
          <a:custGeom>
            <a:avLst/>
            <a:gdLst>
              <a:gd name="connsiteX0" fmla="*/ 11939278 w 12192000"/>
              <a:gd name="connsiteY0" fmla="*/ 4505678 h 4505788"/>
              <a:gd name="connsiteX1" fmla="*/ 11424827 w 12192000"/>
              <a:gd name="connsiteY1" fmla="*/ 4495007 h 4505788"/>
              <a:gd name="connsiteX2" fmla="*/ 10611484 w 12192000"/>
              <a:gd name="connsiteY2" fmla="*/ 4501297 h 4505788"/>
              <a:gd name="connsiteX3" fmla="*/ 1537138 w 12192000"/>
              <a:gd name="connsiteY3" fmla="*/ 4479019 h 4505788"/>
              <a:gd name="connsiteX4" fmla="*/ 113174 w 12192000"/>
              <a:gd name="connsiteY4" fmla="*/ 4461702 h 4505788"/>
              <a:gd name="connsiteX5" fmla="*/ 0 w 12192000"/>
              <a:gd name="connsiteY5" fmla="*/ 4459468 h 4505788"/>
              <a:gd name="connsiteX6" fmla="*/ 0 w 12192000"/>
              <a:gd name="connsiteY6" fmla="*/ 0 h 4505788"/>
              <a:gd name="connsiteX7" fmla="*/ 12192000 w 12192000"/>
              <a:gd name="connsiteY7" fmla="*/ 0 h 4505788"/>
              <a:gd name="connsiteX8" fmla="*/ 12192000 w 12192000"/>
              <a:gd name="connsiteY8" fmla="*/ 4499412 h 4505788"/>
              <a:gd name="connsiteX9" fmla="*/ 12183330 w 12192000"/>
              <a:gd name="connsiteY9" fmla="*/ 4500309 h 4505788"/>
              <a:gd name="connsiteX10" fmla="*/ 11983621 w 12192000"/>
              <a:gd name="connsiteY10" fmla="*/ 4505604 h 4505788"/>
              <a:gd name="connsiteX11" fmla="*/ 11939278 w 12192000"/>
              <a:gd name="connsiteY11" fmla="*/ 4505678 h 450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505788">
                <a:moveTo>
                  <a:pt x="11939278" y="4505678"/>
                </a:moveTo>
                <a:cubicBezTo>
                  <a:pt x="11817135" y="4504551"/>
                  <a:pt x="11574433" y="4495156"/>
                  <a:pt x="11424827" y="4495007"/>
                </a:cubicBezTo>
                <a:cubicBezTo>
                  <a:pt x="11139862" y="4494723"/>
                  <a:pt x="10930345" y="4504998"/>
                  <a:pt x="10611484" y="4501297"/>
                </a:cubicBezTo>
                <a:cubicBezTo>
                  <a:pt x="8176893" y="4532664"/>
                  <a:pt x="4168459" y="4370065"/>
                  <a:pt x="1537138" y="4479019"/>
                </a:cubicBezTo>
                <a:cubicBezTo>
                  <a:pt x="755355" y="4495523"/>
                  <a:pt x="519578" y="4472425"/>
                  <a:pt x="113174" y="4461702"/>
                </a:cubicBezTo>
                <a:lnTo>
                  <a:pt x="0" y="4459468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499412"/>
                </a:lnTo>
                <a:lnTo>
                  <a:pt x="12183330" y="4500309"/>
                </a:lnTo>
                <a:cubicBezTo>
                  <a:pt x="12145326" y="4501926"/>
                  <a:pt x="12084089" y="4500034"/>
                  <a:pt x="11983621" y="4505604"/>
                </a:cubicBezTo>
                <a:cubicBezTo>
                  <a:pt x="11971715" y="4505831"/>
                  <a:pt x="11956727" y="4505839"/>
                  <a:pt x="11939278" y="4505678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3A86FE-91BC-0352-6835-2DD6762E1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97" y="479603"/>
            <a:ext cx="8366299" cy="3283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BF4C0-0E34-7A23-AB05-D64CE4BD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568" y="5816607"/>
            <a:ext cx="1917444" cy="84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8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293528E-0CA3-4E56-B7A0-091C0AB0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1711" y="313659"/>
            <a:ext cx="11418399" cy="4399017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0 w 7680682"/>
              <a:gd name="connsiteY4" fmla="*/ 60538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42138 w 7680682"/>
              <a:gd name="connsiteY4" fmla="*/ 40219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9875 w 7688439"/>
              <a:gd name="connsiteY0" fmla="*/ 6433518 h 6433552"/>
              <a:gd name="connsiteX1" fmla="*/ 6560587 w 7688439"/>
              <a:gd name="connsiteY1" fmla="*/ 6424418 h 6433552"/>
              <a:gd name="connsiteX2" fmla="*/ 995539 w 7688439"/>
              <a:gd name="connsiteY2" fmla="*/ 6393888 h 6433552"/>
              <a:gd name="connsiteX3" fmla="*/ 7757 w 7688439"/>
              <a:gd name="connsiteY3" fmla="*/ 6365104 h 6433552"/>
              <a:gd name="connsiteX4" fmla="*/ 49895 w 7688439"/>
              <a:gd name="connsiteY4" fmla="*/ 40219 h 6433552"/>
              <a:gd name="connsiteX5" fmla="*/ 241539 w 7688439"/>
              <a:gd name="connsiteY5" fmla="*/ 0 h 6433552"/>
              <a:gd name="connsiteX6" fmla="*/ 6439076 w 7688439"/>
              <a:gd name="connsiteY6" fmla="*/ 28166 h 6433552"/>
              <a:gd name="connsiteX7" fmla="*/ 7639227 w 7688439"/>
              <a:gd name="connsiteY7" fmla="*/ 58697 h 6433552"/>
              <a:gd name="connsiteX8" fmla="*/ 7567789 w 7688439"/>
              <a:gd name="connsiteY8" fmla="*/ 6302294 h 6433552"/>
              <a:gd name="connsiteX9" fmla="*/ 7402081 w 7688439"/>
              <a:gd name="connsiteY9" fmla="*/ 6430320 h 6433552"/>
              <a:gd name="connsiteX10" fmla="*/ 7149875 w 7688439"/>
              <a:gd name="connsiteY10" fmla="*/ 6433518 h 6433552"/>
              <a:gd name="connsiteX0" fmla="*/ 7149875 w 7664186"/>
              <a:gd name="connsiteY0" fmla="*/ 6433518 h 6433552"/>
              <a:gd name="connsiteX1" fmla="*/ 6560587 w 7664186"/>
              <a:gd name="connsiteY1" fmla="*/ 6424418 h 6433552"/>
              <a:gd name="connsiteX2" fmla="*/ 995539 w 7664186"/>
              <a:gd name="connsiteY2" fmla="*/ 6393888 h 6433552"/>
              <a:gd name="connsiteX3" fmla="*/ 7757 w 7664186"/>
              <a:gd name="connsiteY3" fmla="*/ 6365104 h 6433552"/>
              <a:gd name="connsiteX4" fmla="*/ 49895 w 7664186"/>
              <a:gd name="connsiteY4" fmla="*/ 40219 h 6433552"/>
              <a:gd name="connsiteX5" fmla="*/ 241539 w 7664186"/>
              <a:gd name="connsiteY5" fmla="*/ 0 h 6433552"/>
              <a:gd name="connsiteX6" fmla="*/ 6439076 w 7664186"/>
              <a:gd name="connsiteY6" fmla="*/ 28166 h 6433552"/>
              <a:gd name="connsiteX7" fmla="*/ 7639227 w 7664186"/>
              <a:gd name="connsiteY7" fmla="*/ 58697 h 6433552"/>
              <a:gd name="connsiteX8" fmla="*/ 7567789 w 7664186"/>
              <a:gd name="connsiteY8" fmla="*/ 6302294 h 6433552"/>
              <a:gd name="connsiteX9" fmla="*/ 7402081 w 7664186"/>
              <a:gd name="connsiteY9" fmla="*/ 6430320 h 6433552"/>
              <a:gd name="connsiteX10" fmla="*/ 7149875 w 7664186"/>
              <a:gd name="connsiteY10" fmla="*/ 6433518 h 6433552"/>
              <a:gd name="connsiteX0" fmla="*/ 7149875 w 7657158"/>
              <a:gd name="connsiteY0" fmla="*/ 6433518 h 6433552"/>
              <a:gd name="connsiteX1" fmla="*/ 6560587 w 7657158"/>
              <a:gd name="connsiteY1" fmla="*/ 6424418 h 6433552"/>
              <a:gd name="connsiteX2" fmla="*/ 995539 w 7657158"/>
              <a:gd name="connsiteY2" fmla="*/ 6393888 h 6433552"/>
              <a:gd name="connsiteX3" fmla="*/ 7757 w 7657158"/>
              <a:gd name="connsiteY3" fmla="*/ 6365104 h 6433552"/>
              <a:gd name="connsiteX4" fmla="*/ 49895 w 7657158"/>
              <a:gd name="connsiteY4" fmla="*/ 40219 h 6433552"/>
              <a:gd name="connsiteX5" fmla="*/ 241539 w 7657158"/>
              <a:gd name="connsiteY5" fmla="*/ 0 h 6433552"/>
              <a:gd name="connsiteX6" fmla="*/ 6439076 w 7657158"/>
              <a:gd name="connsiteY6" fmla="*/ 28166 h 6433552"/>
              <a:gd name="connsiteX7" fmla="*/ 7639227 w 7657158"/>
              <a:gd name="connsiteY7" fmla="*/ 58697 h 6433552"/>
              <a:gd name="connsiteX8" fmla="*/ 7567789 w 7657158"/>
              <a:gd name="connsiteY8" fmla="*/ 6302294 h 6433552"/>
              <a:gd name="connsiteX9" fmla="*/ 7402081 w 7657158"/>
              <a:gd name="connsiteY9" fmla="*/ 6430320 h 6433552"/>
              <a:gd name="connsiteX10" fmla="*/ 7149875 w 7657158"/>
              <a:gd name="connsiteY10" fmla="*/ 6433518 h 6433552"/>
              <a:gd name="connsiteX0" fmla="*/ 7149875 w 7661310"/>
              <a:gd name="connsiteY0" fmla="*/ 6433518 h 6452113"/>
              <a:gd name="connsiteX1" fmla="*/ 6560587 w 7661310"/>
              <a:gd name="connsiteY1" fmla="*/ 6424418 h 6452113"/>
              <a:gd name="connsiteX2" fmla="*/ 995539 w 7661310"/>
              <a:gd name="connsiteY2" fmla="*/ 6393888 h 6452113"/>
              <a:gd name="connsiteX3" fmla="*/ 7757 w 7661310"/>
              <a:gd name="connsiteY3" fmla="*/ 6365104 h 6452113"/>
              <a:gd name="connsiteX4" fmla="*/ 49895 w 7661310"/>
              <a:gd name="connsiteY4" fmla="*/ 40219 h 6452113"/>
              <a:gd name="connsiteX5" fmla="*/ 241539 w 7661310"/>
              <a:gd name="connsiteY5" fmla="*/ 0 h 6452113"/>
              <a:gd name="connsiteX6" fmla="*/ 6439076 w 7661310"/>
              <a:gd name="connsiteY6" fmla="*/ 28166 h 6452113"/>
              <a:gd name="connsiteX7" fmla="*/ 7639227 w 7661310"/>
              <a:gd name="connsiteY7" fmla="*/ 58697 h 6452113"/>
              <a:gd name="connsiteX8" fmla="*/ 7589645 w 7661310"/>
              <a:gd name="connsiteY8" fmla="*/ 6366021 h 6452113"/>
              <a:gd name="connsiteX9" fmla="*/ 7402081 w 7661310"/>
              <a:gd name="connsiteY9" fmla="*/ 6430320 h 6452113"/>
              <a:gd name="connsiteX10" fmla="*/ 7149875 w 7661310"/>
              <a:gd name="connsiteY10" fmla="*/ 6433518 h 6452113"/>
              <a:gd name="connsiteX0" fmla="*/ 7149875 w 7657523"/>
              <a:gd name="connsiteY0" fmla="*/ 6433518 h 6452112"/>
              <a:gd name="connsiteX1" fmla="*/ 6560587 w 7657523"/>
              <a:gd name="connsiteY1" fmla="*/ 6424418 h 6452112"/>
              <a:gd name="connsiteX2" fmla="*/ 995539 w 7657523"/>
              <a:gd name="connsiteY2" fmla="*/ 6393888 h 6452112"/>
              <a:gd name="connsiteX3" fmla="*/ 7757 w 7657523"/>
              <a:gd name="connsiteY3" fmla="*/ 6365104 h 6452112"/>
              <a:gd name="connsiteX4" fmla="*/ 49895 w 7657523"/>
              <a:gd name="connsiteY4" fmla="*/ 40219 h 6452112"/>
              <a:gd name="connsiteX5" fmla="*/ 241539 w 7657523"/>
              <a:gd name="connsiteY5" fmla="*/ 0 h 6452112"/>
              <a:gd name="connsiteX6" fmla="*/ 6439076 w 7657523"/>
              <a:gd name="connsiteY6" fmla="*/ 28166 h 6452112"/>
              <a:gd name="connsiteX7" fmla="*/ 7639227 w 7657523"/>
              <a:gd name="connsiteY7" fmla="*/ 58697 h 6452112"/>
              <a:gd name="connsiteX8" fmla="*/ 7589645 w 7657523"/>
              <a:gd name="connsiteY8" fmla="*/ 6366021 h 6452112"/>
              <a:gd name="connsiteX9" fmla="*/ 7402081 w 7657523"/>
              <a:gd name="connsiteY9" fmla="*/ 6430320 h 6452112"/>
              <a:gd name="connsiteX10" fmla="*/ 7149875 w 7657523"/>
              <a:gd name="connsiteY10" fmla="*/ 6433518 h 6452112"/>
              <a:gd name="connsiteX0" fmla="*/ 7149875 w 7639227"/>
              <a:gd name="connsiteY0" fmla="*/ 6433518 h 6452112"/>
              <a:gd name="connsiteX1" fmla="*/ 6560587 w 7639227"/>
              <a:gd name="connsiteY1" fmla="*/ 6424418 h 6452112"/>
              <a:gd name="connsiteX2" fmla="*/ 995539 w 7639227"/>
              <a:gd name="connsiteY2" fmla="*/ 6393888 h 6452112"/>
              <a:gd name="connsiteX3" fmla="*/ 7757 w 7639227"/>
              <a:gd name="connsiteY3" fmla="*/ 6365104 h 6452112"/>
              <a:gd name="connsiteX4" fmla="*/ 49895 w 7639227"/>
              <a:gd name="connsiteY4" fmla="*/ 40219 h 6452112"/>
              <a:gd name="connsiteX5" fmla="*/ 241539 w 7639227"/>
              <a:gd name="connsiteY5" fmla="*/ 0 h 6452112"/>
              <a:gd name="connsiteX6" fmla="*/ 6439076 w 7639227"/>
              <a:gd name="connsiteY6" fmla="*/ 28166 h 6452112"/>
              <a:gd name="connsiteX7" fmla="*/ 7639227 w 7639227"/>
              <a:gd name="connsiteY7" fmla="*/ 58697 h 6452112"/>
              <a:gd name="connsiteX8" fmla="*/ 7589645 w 7639227"/>
              <a:gd name="connsiteY8" fmla="*/ 6366021 h 6452112"/>
              <a:gd name="connsiteX9" fmla="*/ 7402081 w 7639227"/>
              <a:gd name="connsiteY9" fmla="*/ 6430320 h 6452112"/>
              <a:gd name="connsiteX10" fmla="*/ 7149875 w 7639227"/>
              <a:gd name="connsiteY10" fmla="*/ 6433518 h 6452112"/>
              <a:gd name="connsiteX0" fmla="*/ 7149875 w 7641711"/>
              <a:gd name="connsiteY0" fmla="*/ 6433518 h 6473199"/>
              <a:gd name="connsiteX1" fmla="*/ 6560587 w 7641711"/>
              <a:gd name="connsiteY1" fmla="*/ 6424418 h 6473199"/>
              <a:gd name="connsiteX2" fmla="*/ 995539 w 7641711"/>
              <a:gd name="connsiteY2" fmla="*/ 6393888 h 6473199"/>
              <a:gd name="connsiteX3" fmla="*/ 7757 w 7641711"/>
              <a:gd name="connsiteY3" fmla="*/ 6365104 h 6473199"/>
              <a:gd name="connsiteX4" fmla="*/ 49895 w 7641711"/>
              <a:gd name="connsiteY4" fmla="*/ 40219 h 6473199"/>
              <a:gd name="connsiteX5" fmla="*/ 241539 w 7641711"/>
              <a:gd name="connsiteY5" fmla="*/ 0 h 6473199"/>
              <a:gd name="connsiteX6" fmla="*/ 6439076 w 7641711"/>
              <a:gd name="connsiteY6" fmla="*/ 28166 h 6473199"/>
              <a:gd name="connsiteX7" fmla="*/ 7639227 w 7641711"/>
              <a:gd name="connsiteY7" fmla="*/ 58697 h 6473199"/>
              <a:gd name="connsiteX8" fmla="*/ 7618786 w 7641711"/>
              <a:gd name="connsiteY8" fmla="*/ 6397885 h 6473199"/>
              <a:gd name="connsiteX9" fmla="*/ 7402081 w 7641711"/>
              <a:gd name="connsiteY9" fmla="*/ 6430320 h 6473199"/>
              <a:gd name="connsiteX10" fmla="*/ 7149875 w 7641711"/>
              <a:gd name="connsiteY10" fmla="*/ 6433518 h 6473199"/>
              <a:gd name="connsiteX0" fmla="*/ 7149875 w 7641711"/>
              <a:gd name="connsiteY0" fmla="*/ 6433518 h 6438168"/>
              <a:gd name="connsiteX1" fmla="*/ 6560587 w 7641711"/>
              <a:gd name="connsiteY1" fmla="*/ 6424418 h 6438168"/>
              <a:gd name="connsiteX2" fmla="*/ 995539 w 7641711"/>
              <a:gd name="connsiteY2" fmla="*/ 6393888 h 6438168"/>
              <a:gd name="connsiteX3" fmla="*/ 7757 w 7641711"/>
              <a:gd name="connsiteY3" fmla="*/ 6365104 h 6438168"/>
              <a:gd name="connsiteX4" fmla="*/ 49895 w 7641711"/>
              <a:gd name="connsiteY4" fmla="*/ 40219 h 6438168"/>
              <a:gd name="connsiteX5" fmla="*/ 241539 w 7641711"/>
              <a:gd name="connsiteY5" fmla="*/ 0 h 6438168"/>
              <a:gd name="connsiteX6" fmla="*/ 6439076 w 7641711"/>
              <a:gd name="connsiteY6" fmla="*/ 28166 h 6438168"/>
              <a:gd name="connsiteX7" fmla="*/ 7639227 w 7641711"/>
              <a:gd name="connsiteY7" fmla="*/ 58697 h 6438168"/>
              <a:gd name="connsiteX8" fmla="*/ 7618786 w 7641711"/>
              <a:gd name="connsiteY8" fmla="*/ 6397885 h 6438168"/>
              <a:gd name="connsiteX9" fmla="*/ 7402081 w 7641711"/>
              <a:gd name="connsiteY9" fmla="*/ 6430320 h 6438168"/>
              <a:gd name="connsiteX10" fmla="*/ 7149875 w 7641711"/>
              <a:gd name="connsiteY10" fmla="*/ 6433518 h 643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41711" h="6438168">
                <a:moveTo>
                  <a:pt x="7149875" y="6433518"/>
                </a:moveTo>
                <a:cubicBezTo>
                  <a:pt x="6975114" y="6433129"/>
                  <a:pt x="6756136" y="6429491"/>
                  <a:pt x="6560587" y="6424418"/>
                </a:cubicBezTo>
                <a:lnTo>
                  <a:pt x="995539" y="6393888"/>
                </a:lnTo>
                <a:lnTo>
                  <a:pt x="7757" y="6365104"/>
                </a:lnTo>
                <a:cubicBezTo>
                  <a:pt x="-20334" y="4216169"/>
                  <a:pt x="35849" y="2148514"/>
                  <a:pt x="49895" y="40219"/>
                </a:cubicBezTo>
                <a:lnTo>
                  <a:pt x="241539" y="0"/>
                </a:lnTo>
                <a:lnTo>
                  <a:pt x="6439076" y="28166"/>
                </a:lnTo>
                <a:cubicBezTo>
                  <a:pt x="6939139" y="58697"/>
                  <a:pt x="7296327" y="28165"/>
                  <a:pt x="7639227" y="58697"/>
                </a:cubicBezTo>
                <a:cubicBezTo>
                  <a:pt x="7638435" y="2070139"/>
                  <a:pt x="7653203" y="4107561"/>
                  <a:pt x="7618786" y="6397885"/>
                </a:cubicBezTo>
                <a:cubicBezTo>
                  <a:pt x="7625166" y="6478264"/>
                  <a:pt x="7566387" y="6409966"/>
                  <a:pt x="7402081" y="6430320"/>
                </a:cubicBezTo>
                <a:cubicBezTo>
                  <a:pt x="7343671" y="6432816"/>
                  <a:pt x="7254732" y="6433752"/>
                  <a:pt x="7149875" y="643351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E91D23-4C65-DB31-0EA6-70DE9FBE2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35" b="-1"/>
          <a:stretch/>
        </p:blipFill>
        <p:spPr>
          <a:xfrm>
            <a:off x="2238279" y="509581"/>
            <a:ext cx="7762180" cy="4010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D85C6E-2E8D-AF12-CD20-4B60C4E70D14}"/>
              </a:ext>
            </a:extLst>
          </p:cNvPr>
          <p:cNvSpPr txBox="1"/>
          <p:nvPr/>
        </p:nvSpPr>
        <p:spPr>
          <a:xfrm>
            <a:off x="936928" y="5077814"/>
            <a:ext cx="10333075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When we start to break this down by year, we can see that some of these genres have become less popular over time, and some are increasing in popularity </a:t>
            </a:r>
          </a:p>
        </p:txBody>
      </p:sp>
    </p:spTree>
    <p:extLst>
      <p:ext uri="{BB962C8B-B14F-4D97-AF65-F5344CB8AC3E}">
        <p14:creationId xmlns:p14="http://schemas.microsoft.com/office/powerpoint/2010/main" val="1256120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D6A03ED-7B7A-4C88-8FFC-A4D8624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3975754-B125-4FFC-9140-F88A16E3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79013" y="303198"/>
            <a:ext cx="6631387" cy="59597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31470"/>
              <a:gd name="connsiteY0" fmla="*/ 6405352 h 6405386"/>
              <a:gd name="connsiteX1" fmla="*/ 6552830 w 7631470"/>
              <a:gd name="connsiteY1" fmla="*/ 6396252 h 6405386"/>
              <a:gd name="connsiteX2" fmla="*/ 987782 w 7631470"/>
              <a:gd name="connsiteY2" fmla="*/ 6365722 h 6405386"/>
              <a:gd name="connsiteX3" fmla="*/ 0 w 7631470"/>
              <a:gd name="connsiteY3" fmla="*/ 6336938 h 6405386"/>
              <a:gd name="connsiteX4" fmla="*/ 0 w 7631470"/>
              <a:gd name="connsiteY4" fmla="*/ 32372 h 6405386"/>
              <a:gd name="connsiteX5" fmla="*/ 157934 w 7631470"/>
              <a:gd name="connsiteY5" fmla="*/ 32797 h 6405386"/>
              <a:gd name="connsiteX6" fmla="*/ 6431319 w 7631470"/>
              <a:gd name="connsiteY6" fmla="*/ 0 h 6405386"/>
              <a:gd name="connsiteX7" fmla="*/ 7631470 w 7631470"/>
              <a:gd name="connsiteY7" fmla="*/ 30531 h 6405386"/>
              <a:gd name="connsiteX8" fmla="*/ 7560032 w 7631470"/>
              <a:gd name="connsiteY8" fmla="*/ 6274128 h 6405386"/>
              <a:gd name="connsiteX9" fmla="*/ 7394324 w 7631470"/>
              <a:gd name="connsiteY9" fmla="*/ 6402154 h 6405386"/>
              <a:gd name="connsiteX10" fmla="*/ 7142118 w 7631470"/>
              <a:gd name="connsiteY10" fmla="*/ 6405352 h 6405386"/>
              <a:gd name="connsiteX0" fmla="*/ 7154766 w 7644118"/>
              <a:gd name="connsiteY0" fmla="*/ 6405352 h 6405386"/>
              <a:gd name="connsiteX1" fmla="*/ 6565478 w 7644118"/>
              <a:gd name="connsiteY1" fmla="*/ 6396252 h 6405386"/>
              <a:gd name="connsiteX2" fmla="*/ 1000430 w 7644118"/>
              <a:gd name="connsiteY2" fmla="*/ 6365722 h 6405386"/>
              <a:gd name="connsiteX3" fmla="*/ 0 w 7644118"/>
              <a:gd name="connsiteY3" fmla="*/ 6324387 h 6405386"/>
              <a:gd name="connsiteX4" fmla="*/ 12648 w 7644118"/>
              <a:gd name="connsiteY4" fmla="*/ 32372 h 6405386"/>
              <a:gd name="connsiteX5" fmla="*/ 170582 w 7644118"/>
              <a:gd name="connsiteY5" fmla="*/ 32797 h 6405386"/>
              <a:gd name="connsiteX6" fmla="*/ 6443967 w 7644118"/>
              <a:gd name="connsiteY6" fmla="*/ 0 h 6405386"/>
              <a:gd name="connsiteX7" fmla="*/ 7644118 w 7644118"/>
              <a:gd name="connsiteY7" fmla="*/ 30531 h 6405386"/>
              <a:gd name="connsiteX8" fmla="*/ 7572680 w 7644118"/>
              <a:gd name="connsiteY8" fmla="*/ 6274128 h 6405386"/>
              <a:gd name="connsiteX9" fmla="*/ 7406972 w 7644118"/>
              <a:gd name="connsiteY9" fmla="*/ 6402154 h 6405386"/>
              <a:gd name="connsiteX10" fmla="*/ 7154766 w 7644118"/>
              <a:gd name="connsiteY10" fmla="*/ 6405352 h 6405386"/>
              <a:gd name="connsiteX0" fmla="*/ 7167747 w 7657099"/>
              <a:gd name="connsiteY0" fmla="*/ 6405352 h 6405386"/>
              <a:gd name="connsiteX1" fmla="*/ 6578459 w 7657099"/>
              <a:gd name="connsiteY1" fmla="*/ 6396252 h 6405386"/>
              <a:gd name="connsiteX2" fmla="*/ 1013411 w 7657099"/>
              <a:gd name="connsiteY2" fmla="*/ 6365722 h 6405386"/>
              <a:gd name="connsiteX3" fmla="*/ 12981 w 7657099"/>
              <a:gd name="connsiteY3" fmla="*/ 6324387 h 6405386"/>
              <a:gd name="connsiteX4" fmla="*/ 25629 w 7657099"/>
              <a:gd name="connsiteY4" fmla="*/ 32372 h 6405386"/>
              <a:gd name="connsiteX5" fmla="*/ 183563 w 7657099"/>
              <a:gd name="connsiteY5" fmla="*/ 32797 h 6405386"/>
              <a:gd name="connsiteX6" fmla="*/ 6456948 w 7657099"/>
              <a:gd name="connsiteY6" fmla="*/ 0 h 6405386"/>
              <a:gd name="connsiteX7" fmla="*/ 7657099 w 7657099"/>
              <a:gd name="connsiteY7" fmla="*/ 30531 h 6405386"/>
              <a:gd name="connsiteX8" fmla="*/ 7585661 w 7657099"/>
              <a:gd name="connsiteY8" fmla="*/ 6274128 h 6405386"/>
              <a:gd name="connsiteX9" fmla="*/ 7419953 w 7657099"/>
              <a:gd name="connsiteY9" fmla="*/ 6402154 h 6405386"/>
              <a:gd name="connsiteX10" fmla="*/ 7167747 w 7657099"/>
              <a:gd name="connsiteY10" fmla="*/ 6405352 h 6405386"/>
              <a:gd name="connsiteX0" fmla="*/ 7236700 w 7726052"/>
              <a:gd name="connsiteY0" fmla="*/ 6405352 h 6405386"/>
              <a:gd name="connsiteX1" fmla="*/ 6647412 w 7726052"/>
              <a:gd name="connsiteY1" fmla="*/ 6396252 h 6405386"/>
              <a:gd name="connsiteX2" fmla="*/ 1082364 w 7726052"/>
              <a:gd name="connsiteY2" fmla="*/ 6365722 h 6405386"/>
              <a:gd name="connsiteX3" fmla="*/ 6051 w 7726052"/>
              <a:gd name="connsiteY3" fmla="*/ 6324387 h 6405386"/>
              <a:gd name="connsiteX4" fmla="*/ 94582 w 7726052"/>
              <a:gd name="connsiteY4" fmla="*/ 32372 h 6405386"/>
              <a:gd name="connsiteX5" fmla="*/ 252516 w 7726052"/>
              <a:gd name="connsiteY5" fmla="*/ 32797 h 6405386"/>
              <a:gd name="connsiteX6" fmla="*/ 6525901 w 7726052"/>
              <a:gd name="connsiteY6" fmla="*/ 0 h 6405386"/>
              <a:gd name="connsiteX7" fmla="*/ 7726052 w 7726052"/>
              <a:gd name="connsiteY7" fmla="*/ 30531 h 6405386"/>
              <a:gd name="connsiteX8" fmla="*/ 7654614 w 7726052"/>
              <a:gd name="connsiteY8" fmla="*/ 6274128 h 6405386"/>
              <a:gd name="connsiteX9" fmla="*/ 7488906 w 7726052"/>
              <a:gd name="connsiteY9" fmla="*/ 6402154 h 6405386"/>
              <a:gd name="connsiteX10" fmla="*/ 7236700 w 7726052"/>
              <a:gd name="connsiteY10" fmla="*/ 6405352 h 6405386"/>
              <a:gd name="connsiteX0" fmla="*/ 7240058 w 7729410"/>
              <a:gd name="connsiteY0" fmla="*/ 6405352 h 6405386"/>
              <a:gd name="connsiteX1" fmla="*/ 6650770 w 7729410"/>
              <a:gd name="connsiteY1" fmla="*/ 6396252 h 6405386"/>
              <a:gd name="connsiteX2" fmla="*/ 1085722 w 7729410"/>
              <a:gd name="connsiteY2" fmla="*/ 6365722 h 6405386"/>
              <a:gd name="connsiteX3" fmla="*/ 9409 w 7729410"/>
              <a:gd name="connsiteY3" fmla="*/ 6324387 h 6405386"/>
              <a:gd name="connsiteX4" fmla="*/ 47351 w 7729410"/>
              <a:gd name="connsiteY4" fmla="*/ 32372 h 6405386"/>
              <a:gd name="connsiteX5" fmla="*/ 255874 w 7729410"/>
              <a:gd name="connsiteY5" fmla="*/ 32797 h 6405386"/>
              <a:gd name="connsiteX6" fmla="*/ 6529259 w 7729410"/>
              <a:gd name="connsiteY6" fmla="*/ 0 h 6405386"/>
              <a:gd name="connsiteX7" fmla="*/ 7729410 w 7729410"/>
              <a:gd name="connsiteY7" fmla="*/ 30531 h 6405386"/>
              <a:gd name="connsiteX8" fmla="*/ 7657972 w 7729410"/>
              <a:gd name="connsiteY8" fmla="*/ 6274128 h 6405386"/>
              <a:gd name="connsiteX9" fmla="*/ 7492264 w 7729410"/>
              <a:gd name="connsiteY9" fmla="*/ 6402154 h 6405386"/>
              <a:gd name="connsiteX10" fmla="*/ 7240058 w 7729410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9410" h="6405386">
                <a:moveTo>
                  <a:pt x="7240058" y="6405352"/>
                </a:moveTo>
                <a:cubicBezTo>
                  <a:pt x="7065297" y="6404963"/>
                  <a:pt x="6846319" y="6401325"/>
                  <a:pt x="6650770" y="6396252"/>
                </a:cubicBezTo>
                <a:lnTo>
                  <a:pt x="1085722" y="6365722"/>
                </a:lnTo>
                <a:lnTo>
                  <a:pt x="9409" y="6324387"/>
                </a:lnTo>
                <a:cubicBezTo>
                  <a:pt x="-24317" y="4214496"/>
                  <a:pt x="43135" y="2129710"/>
                  <a:pt x="47351" y="32372"/>
                </a:cubicBezTo>
                <a:lnTo>
                  <a:pt x="255874" y="32797"/>
                </a:lnTo>
                <a:lnTo>
                  <a:pt x="6529259" y="0"/>
                </a:lnTo>
                <a:cubicBezTo>
                  <a:pt x="7029322" y="30531"/>
                  <a:pt x="7386510" y="-1"/>
                  <a:pt x="7729410" y="30531"/>
                </a:cubicBezTo>
                <a:cubicBezTo>
                  <a:pt x="7707716" y="2585987"/>
                  <a:pt x="7753223" y="4971471"/>
                  <a:pt x="7657972" y="6274128"/>
                </a:cubicBezTo>
                <a:cubicBezTo>
                  <a:pt x="7649782" y="6434165"/>
                  <a:pt x="7656570" y="6381800"/>
                  <a:pt x="7492264" y="6402154"/>
                </a:cubicBezTo>
                <a:cubicBezTo>
                  <a:pt x="7433854" y="6404650"/>
                  <a:pt x="7344915" y="6405586"/>
                  <a:pt x="724005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A64AF5C-5B3A-CF2B-DFD1-501C90471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8" y="1451045"/>
            <a:ext cx="6193116" cy="3715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EA9FF1-551B-80B0-19DA-C81A1A314AF5}"/>
              </a:ext>
            </a:extLst>
          </p:cNvPr>
          <p:cNvSpPr txBox="1"/>
          <p:nvPr/>
        </p:nvSpPr>
        <p:spPr>
          <a:xfrm>
            <a:off x="7716998" y="1674734"/>
            <a:ext cx="3768403" cy="32167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ctr">
              <a:spcAft>
                <a:spcPts val="600"/>
              </a:spcAft>
            </a:pPr>
            <a:r>
              <a:rPr lang="en-US" sz="4000" spc="50" dirty="0">
                <a:solidFill>
                  <a:schemeClr val="tx1"/>
                </a:solidFill>
              </a:rPr>
              <a:t>Dance music has become less prevalent over time, with Hip Hop and Pop increasing their share of the Top Tracks </a:t>
            </a:r>
          </a:p>
        </p:txBody>
      </p:sp>
    </p:spTree>
    <p:extLst>
      <p:ext uri="{BB962C8B-B14F-4D97-AF65-F5344CB8AC3E}">
        <p14:creationId xmlns:p14="http://schemas.microsoft.com/office/powerpoint/2010/main" val="275502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4">
            <a:extLst>
              <a:ext uri="{FF2B5EF4-FFF2-40B4-BE49-F238E27FC236}">
                <a16:creationId xmlns:a16="http://schemas.microsoft.com/office/drawing/2014/main" id="{6F7FF329-CA33-4304-B33D-1E52A8B67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8179" flipH="1">
            <a:off x="521311" y="500515"/>
            <a:ext cx="7414380" cy="584417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05831"/>
              <a:gd name="connsiteY0" fmla="*/ 731902 h 758856"/>
              <a:gd name="connsiteX1" fmla="*/ 373741 w 805831"/>
              <a:gd name="connsiteY1" fmla="*/ 757848 h 758856"/>
              <a:gd name="connsiteX2" fmla="*/ 683896 w 805831"/>
              <a:gd name="connsiteY2" fmla="*/ 696479 h 758856"/>
              <a:gd name="connsiteX3" fmla="*/ 803316 w 805831"/>
              <a:gd name="connsiteY3" fmla="*/ 453428 h 758856"/>
              <a:gd name="connsiteX4" fmla="*/ 588282 w 805831"/>
              <a:gd name="connsiteY4" fmla="*/ 3537 h 758856"/>
              <a:gd name="connsiteX5" fmla="*/ 59263 w 805831"/>
              <a:gd name="connsiteY5" fmla="*/ 319863 h 758856"/>
              <a:gd name="connsiteX6" fmla="*/ 56596 w 805831"/>
              <a:gd name="connsiteY6" fmla="*/ 630854 h 758856"/>
              <a:gd name="connsiteX7" fmla="*/ 0 w 805831"/>
              <a:gd name="connsiteY7" fmla="*/ 731902 h 758856"/>
              <a:gd name="connsiteX0" fmla="*/ 0 w 822941"/>
              <a:gd name="connsiteY0" fmla="*/ 731902 h 758856"/>
              <a:gd name="connsiteX1" fmla="*/ 373741 w 822941"/>
              <a:gd name="connsiteY1" fmla="*/ 757848 h 758856"/>
              <a:gd name="connsiteX2" fmla="*/ 683896 w 822941"/>
              <a:gd name="connsiteY2" fmla="*/ 696479 h 758856"/>
              <a:gd name="connsiteX3" fmla="*/ 820887 w 822941"/>
              <a:gd name="connsiteY3" fmla="*/ 468892 h 758856"/>
              <a:gd name="connsiteX4" fmla="*/ 588282 w 822941"/>
              <a:gd name="connsiteY4" fmla="*/ 3537 h 758856"/>
              <a:gd name="connsiteX5" fmla="*/ 59263 w 822941"/>
              <a:gd name="connsiteY5" fmla="*/ 319863 h 758856"/>
              <a:gd name="connsiteX6" fmla="*/ 56596 w 822941"/>
              <a:gd name="connsiteY6" fmla="*/ 630854 h 758856"/>
              <a:gd name="connsiteX7" fmla="*/ 0 w 822941"/>
              <a:gd name="connsiteY7" fmla="*/ 731902 h 758856"/>
              <a:gd name="connsiteX0" fmla="*/ 0 w 823675"/>
              <a:gd name="connsiteY0" fmla="*/ 731902 h 760400"/>
              <a:gd name="connsiteX1" fmla="*/ 373741 w 823675"/>
              <a:gd name="connsiteY1" fmla="*/ 757848 h 760400"/>
              <a:gd name="connsiteX2" fmla="*/ 695077 w 823675"/>
              <a:gd name="connsiteY2" fmla="*/ 729340 h 760400"/>
              <a:gd name="connsiteX3" fmla="*/ 820887 w 823675"/>
              <a:gd name="connsiteY3" fmla="*/ 468892 h 760400"/>
              <a:gd name="connsiteX4" fmla="*/ 588282 w 823675"/>
              <a:gd name="connsiteY4" fmla="*/ 3537 h 760400"/>
              <a:gd name="connsiteX5" fmla="*/ 59263 w 823675"/>
              <a:gd name="connsiteY5" fmla="*/ 319863 h 760400"/>
              <a:gd name="connsiteX6" fmla="*/ 56596 w 823675"/>
              <a:gd name="connsiteY6" fmla="*/ 630854 h 760400"/>
              <a:gd name="connsiteX7" fmla="*/ 0 w 823675"/>
              <a:gd name="connsiteY7" fmla="*/ 731902 h 760400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86869"/>
              <a:gd name="connsiteX1" fmla="*/ 166906 w 823675"/>
              <a:gd name="connsiteY1" fmla="*/ 737073 h 786869"/>
              <a:gd name="connsiteX2" fmla="*/ 381728 w 823675"/>
              <a:gd name="connsiteY2" fmla="*/ 786843 h 786869"/>
              <a:gd name="connsiteX3" fmla="*/ 695077 w 823675"/>
              <a:gd name="connsiteY3" fmla="*/ 729340 h 786869"/>
              <a:gd name="connsiteX4" fmla="*/ 820887 w 823675"/>
              <a:gd name="connsiteY4" fmla="*/ 468892 h 786869"/>
              <a:gd name="connsiteX5" fmla="*/ 588282 w 823675"/>
              <a:gd name="connsiteY5" fmla="*/ 3537 h 786869"/>
              <a:gd name="connsiteX6" fmla="*/ 59263 w 823675"/>
              <a:gd name="connsiteY6" fmla="*/ 319863 h 786869"/>
              <a:gd name="connsiteX7" fmla="*/ 56596 w 823675"/>
              <a:gd name="connsiteY7" fmla="*/ 630854 h 786869"/>
              <a:gd name="connsiteX8" fmla="*/ 0 w 823675"/>
              <a:gd name="connsiteY8" fmla="*/ 731902 h 786869"/>
              <a:gd name="connsiteX0" fmla="*/ 0 w 823675"/>
              <a:gd name="connsiteY0" fmla="*/ 731902 h 792665"/>
              <a:gd name="connsiteX1" fmla="*/ 166906 w 823675"/>
              <a:gd name="connsiteY1" fmla="*/ 737073 h 792665"/>
              <a:gd name="connsiteX2" fmla="*/ 391312 w 823675"/>
              <a:gd name="connsiteY2" fmla="*/ 792642 h 792665"/>
              <a:gd name="connsiteX3" fmla="*/ 695077 w 823675"/>
              <a:gd name="connsiteY3" fmla="*/ 729340 h 792665"/>
              <a:gd name="connsiteX4" fmla="*/ 820887 w 823675"/>
              <a:gd name="connsiteY4" fmla="*/ 468892 h 792665"/>
              <a:gd name="connsiteX5" fmla="*/ 588282 w 823675"/>
              <a:gd name="connsiteY5" fmla="*/ 3537 h 792665"/>
              <a:gd name="connsiteX6" fmla="*/ 59263 w 823675"/>
              <a:gd name="connsiteY6" fmla="*/ 319863 h 792665"/>
              <a:gd name="connsiteX7" fmla="*/ 56596 w 823675"/>
              <a:gd name="connsiteY7" fmla="*/ 630854 h 792665"/>
              <a:gd name="connsiteX8" fmla="*/ 0 w 823675"/>
              <a:gd name="connsiteY8" fmla="*/ 731902 h 792665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6596 w 823675"/>
              <a:gd name="connsiteY7" fmla="*/ 630854 h 777210"/>
              <a:gd name="connsiteX8" fmla="*/ 0 w 823675"/>
              <a:gd name="connsiteY8" fmla="*/ 731902 h 777210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1617 w 823675"/>
              <a:gd name="connsiteY7" fmla="*/ 627352 h 777210"/>
              <a:gd name="connsiteX8" fmla="*/ 0 w 823675"/>
              <a:gd name="connsiteY8" fmla="*/ 731902 h 777210"/>
              <a:gd name="connsiteX0" fmla="*/ 0 w 823675"/>
              <a:gd name="connsiteY0" fmla="*/ 732801 h 778109"/>
              <a:gd name="connsiteX1" fmla="*/ 166906 w 823675"/>
              <a:gd name="connsiteY1" fmla="*/ 737972 h 778109"/>
              <a:gd name="connsiteX2" fmla="*/ 391312 w 823675"/>
              <a:gd name="connsiteY2" fmla="*/ 778077 h 778109"/>
              <a:gd name="connsiteX3" fmla="*/ 695077 w 823675"/>
              <a:gd name="connsiteY3" fmla="*/ 730239 h 778109"/>
              <a:gd name="connsiteX4" fmla="*/ 820887 w 823675"/>
              <a:gd name="connsiteY4" fmla="*/ 469791 h 778109"/>
              <a:gd name="connsiteX5" fmla="*/ 588282 w 823675"/>
              <a:gd name="connsiteY5" fmla="*/ 4436 h 778109"/>
              <a:gd name="connsiteX6" fmla="*/ 39641 w 823675"/>
              <a:gd name="connsiteY6" fmla="*/ 312540 h 778109"/>
              <a:gd name="connsiteX7" fmla="*/ 51617 w 823675"/>
              <a:gd name="connsiteY7" fmla="*/ 628251 h 778109"/>
              <a:gd name="connsiteX8" fmla="*/ 0 w 823675"/>
              <a:gd name="connsiteY8" fmla="*/ 732801 h 778109"/>
              <a:gd name="connsiteX0" fmla="*/ 0 w 823675"/>
              <a:gd name="connsiteY0" fmla="*/ 732965 h 778273"/>
              <a:gd name="connsiteX1" fmla="*/ 166906 w 823675"/>
              <a:gd name="connsiteY1" fmla="*/ 738136 h 778273"/>
              <a:gd name="connsiteX2" fmla="*/ 391312 w 823675"/>
              <a:gd name="connsiteY2" fmla="*/ 778241 h 778273"/>
              <a:gd name="connsiteX3" fmla="*/ 695077 w 823675"/>
              <a:gd name="connsiteY3" fmla="*/ 730403 h 778273"/>
              <a:gd name="connsiteX4" fmla="*/ 820887 w 823675"/>
              <a:gd name="connsiteY4" fmla="*/ 469955 h 778273"/>
              <a:gd name="connsiteX5" fmla="*/ 588282 w 823675"/>
              <a:gd name="connsiteY5" fmla="*/ 4600 h 778273"/>
              <a:gd name="connsiteX6" fmla="*/ 31572 w 823675"/>
              <a:gd name="connsiteY6" fmla="*/ 311368 h 778273"/>
              <a:gd name="connsiteX7" fmla="*/ 51617 w 823675"/>
              <a:gd name="connsiteY7" fmla="*/ 628415 h 778273"/>
              <a:gd name="connsiteX8" fmla="*/ 0 w 823675"/>
              <a:gd name="connsiteY8" fmla="*/ 732965 h 778273"/>
              <a:gd name="connsiteX0" fmla="*/ 0 w 822918"/>
              <a:gd name="connsiteY0" fmla="*/ 732965 h 778427"/>
              <a:gd name="connsiteX1" fmla="*/ 166906 w 822918"/>
              <a:gd name="connsiteY1" fmla="*/ 738136 h 778427"/>
              <a:gd name="connsiteX2" fmla="*/ 391312 w 822918"/>
              <a:gd name="connsiteY2" fmla="*/ 778241 h 778427"/>
              <a:gd name="connsiteX3" fmla="*/ 683508 w 822918"/>
              <a:gd name="connsiteY3" fmla="*/ 718916 h 778427"/>
              <a:gd name="connsiteX4" fmla="*/ 820887 w 822918"/>
              <a:gd name="connsiteY4" fmla="*/ 469955 h 778427"/>
              <a:gd name="connsiteX5" fmla="*/ 588282 w 822918"/>
              <a:gd name="connsiteY5" fmla="*/ 4600 h 778427"/>
              <a:gd name="connsiteX6" fmla="*/ 31572 w 822918"/>
              <a:gd name="connsiteY6" fmla="*/ 311368 h 778427"/>
              <a:gd name="connsiteX7" fmla="*/ 51617 w 822918"/>
              <a:gd name="connsiteY7" fmla="*/ 628415 h 778427"/>
              <a:gd name="connsiteX8" fmla="*/ 0 w 822918"/>
              <a:gd name="connsiteY8" fmla="*/ 732965 h 778427"/>
              <a:gd name="connsiteX0" fmla="*/ 0 w 816045"/>
              <a:gd name="connsiteY0" fmla="*/ 732965 h 778427"/>
              <a:gd name="connsiteX1" fmla="*/ 166906 w 816045"/>
              <a:gd name="connsiteY1" fmla="*/ 738136 h 778427"/>
              <a:gd name="connsiteX2" fmla="*/ 391312 w 816045"/>
              <a:gd name="connsiteY2" fmla="*/ 778241 h 778427"/>
              <a:gd name="connsiteX3" fmla="*/ 683508 w 816045"/>
              <a:gd name="connsiteY3" fmla="*/ 718916 h 778427"/>
              <a:gd name="connsiteX4" fmla="*/ 813918 w 816045"/>
              <a:gd name="connsiteY4" fmla="*/ 433548 h 778427"/>
              <a:gd name="connsiteX5" fmla="*/ 588282 w 816045"/>
              <a:gd name="connsiteY5" fmla="*/ 4600 h 778427"/>
              <a:gd name="connsiteX6" fmla="*/ 31572 w 816045"/>
              <a:gd name="connsiteY6" fmla="*/ 311368 h 778427"/>
              <a:gd name="connsiteX7" fmla="*/ 51617 w 816045"/>
              <a:gd name="connsiteY7" fmla="*/ 628415 h 778427"/>
              <a:gd name="connsiteX8" fmla="*/ 0 w 816045"/>
              <a:gd name="connsiteY8" fmla="*/ 732965 h 778427"/>
              <a:gd name="connsiteX0" fmla="*/ 0 w 816045"/>
              <a:gd name="connsiteY0" fmla="*/ 732965 h 778315"/>
              <a:gd name="connsiteX1" fmla="*/ 166906 w 816045"/>
              <a:gd name="connsiteY1" fmla="*/ 738136 h 778315"/>
              <a:gd name="connsiteX2" fmla="*/ 391312 w 816045"/>
              <a:gd name="connsiteY2" fmla="*/ 778241 h 778315"/>
              <a:gd name="connsiteX3" fmla="*/ 683508 w 816045"/>
              <a:gd name="connsiteY3" fmla="*/ 718916 h 778315"/>
              <a:gd name="connsiteX4" fmla="*/ 813918 w 816045"/>
              <a:gd name="connsiteY4" fmla="*/ 433548 h 778315"/>
              <a:gd name="connsiteX5" fmla="*/ 588282 w 816045"/>
              <a:gd name="connsiteY5" fmla="*/ 4600 h 778315"/>
              <a:gd name="connsiteX6" fmla="*/ 31572 w 816045"/>
              <a:gd name="connsiteY6" fmla="*/ 311368 h 778315"/>
              <a:gd name="connsiteX7" fmla="*/ 51617 w 816045"/>
              <a:gd name="connsiteY7" fmla="*/ 628415 h 778315"/>
              <a:gd name="connsiteX8" fmla="*/ 0 w 816045"/>
              <a:gd name="connsiteY8" fmla="*/ 732965 h 778315"/>
              <a:gd name="connsiteX0" fmla="*/ 0 w 815960"/>
              <a:gd name="connsiteY0" fmla="*/ 732965 h 778637"/>
              <a:gd name="connsiteX1" fmla="*/ 166906 w 815960"/>
              <a:gd name="connsiteY1" fmla="*/ 738136 h 778637"/>
              <a:gd name="connsiteX2" fmla="*/ 391312 w 815960"/>
              <a:gd name="connsiteY2" fmla="*/ 778241 h 778637"/>
              <a:gd name="connsiteX3" fmla="*/ 682095 w 815960"/>
              <a:gd name="connsiteY3" fmla="*/ 709245 h 778637"/>
              <a:gd name="connsiteX4" fmla="*/ 813918 w 815960"/>
              <a:gd name="connsiteY4" fmla="*/ 433548 h 778637"/>
              <a:gd name="connsiteX5" fmla="*/ 588282 w 815960"/>
              <a:gd name="connsiteY5" fmla="*/ 4600 h 778637"/>
              <a:gd name="connsiteX6" fmla="*/ 31572 w 815960"/>
              <a:gd name="connsiteY6" fmla="*/ 311368 h 778637"/>
              <a:gd name="connsiteX7" fmla="*/ 51617 w 815960"/>
              <a:gd name="connsiteY7" fmla="*/ 628415 h 778637"/>
              <a:gd name="connsiteX8" fmla="*/ 0 w 815960"/>
              <a:gd name="connsiteY8" fmla="*/ 732965 h 778637"/>
              <a:gd name="connsiteX0" fmla="*/ 0 w 815960"/>
              <a:gd name="connsiteY0" fmla="*/ 732965 h 778331"/>
              <a:gd name="connsiteX1" fmla="*/ 166906 w 815960"/>
              <a:gd name="connsiteY1" fmla="*/ 738136 h 778331"/>
              <a:gd name="connsiteX2" fmla="*/ 391312 w 815960"/>
              <a:gd name="connsiteY2" fmla="*/ 778241 h 778331"/>
              <a:gd name="connsiteX3" fmla="*/ 682095 w 815960"/>
              <a:gd name="connsiteY3" fmla="*/ 709245 h 778331"/>
              <a:gd name="connsiteX4" fmla="*/ 813918 w 815960"/>
              <a:gd name="connsiteY4" fmla="*/ 433548 h 778331"/>
              <a:gd name="connsiteX5" fmla="*/ 588282 w 815960"/>
              <a:gd name="connsiteY5" fmla="*/ 4600 h 778331"/>
              <a:gd name="connsiteX6" fmla="*/ 31572 w 815960"/>
              <a:gd name="connsiteY6" fmla="*/ 311368 h 778331"/>
              <a:gd name="connsiteX7" fmla="*/ 51617 w 815960"/>
              <a:gd name="connsiteY7" fmla="*/ 628415 h 778331"/>
              <a:gd name="connsiteX8" fmla="*/ 0 w 815960"/>
              <a:gd name="connsiteY8" fmla="*/ 732965 h 778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960" h="778331">
                <a:moveTo>
                  <a:pt x="0" y="732965"/>
                </a:moveTo>
                <a:cubicBezTo>
                  <a:pt x="17853" y="736493"/>
                  <a:pt x="104616" y="733812"/>
                  <a:pt x="166906" y="738136"/>
                </a:cubicBezTo>
                <a:cubicBezTo>
                  <a:pt x="229196" y="742460"/>
                  <a:pt x="306197" y="776911"/>
                  <a:pt x="391312" y="778241"/>
                </a:cubicBezTo>
                <a:cubicBezTo>
                  <a:pt x="476427" y="779571"/>
                  <a:pt x="611661" y="766694"/>
                  <a:pt x="682095" y="709245"/>
                </a:cubicBezTo>
                <a:cubicBezTo>
                  <a:pt x="752529" y="651796"/>
                  <a:pt x="829553" y="550989"/>
                  <a:pt x="813918" y="433548"/>
                </a:cubicBezTo>
                <a:cubicBezTo>
                  <a:pt x="798283" y="316107"/>
                  <a:pt x="795207" y="48292"/>
                  <a:pt x="588282" y="4600"/>
                </a:cubicBezTo>
                <a:cubicBezTo>
                  <a:pt x="492555" y="-2543"/>
                  <a:pt x="66148" y="-39533"/>
                  <a:pt x="31572" y="311368"/>
                </a:cubicBezTo>
                <a:cubicBezTo>
                  <a:pt x="15666" y="420334"/>
                  <a:pt x="51617" y="565074"/>
                  <a:pt x="51617" y="628415"/>
                </a:cubicBezTo>
                <a:cubicBezTo>
                  <a:pt x="52094" y="700138"/>
                  <a:pt x="0" y="732965"/>
                  <a:pt x="0" y="732965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2883F-27F9-B773-309C-231A550A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949" y="1376627"/>
            <a:ext cx="5467001" cy="1606536"/>
          </a:xfrm>
        </p:spPr>
        <p:txBody>
          <a:bodyPr>
            <a:normAutofit/>
          </a:bodyPr>
          <a:lstStyle/>
          <a:p>
            <a:pPr algn="ctr"/>
            <a:r>
              <a:rPr lang="en-GB"/>
              <a:t>Our First Recommendation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38440BB-68C8-A3D7-49EA-C8141F5BD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808" y="3005226"/>
            <a:ext cx="5361142" cy="2768768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/>
              <a:t>Pick either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Hip Hop </a:t>
            </a:r>
            <a:r>
              <a:rPr lang="en-US" dirty="0"/>
              <a:t>or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Pop </a:t>
            </a:r>
            <a:r>
              <a:rPr lang="en-US" dirty="0"/>
              <a:t>Genre for you hit song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Avoid Folk and Country music as they haven’t been represented at all in the Top Tracks for several years!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2EE9C2-45CA-EC69-9400-EB44838B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973" y="661942"/>
            <a:ext cx="2575527" cy="2575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2D834A-0C97-58E3-385D-976FFB119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973" y="3651193"/>
            <a:ext cx="2575527" cy="2575527"/>
          </a:xfrm>
          <a:prstGeom prst="rect">
            <a:avLst/>
          </a:prstGeom>
        </p:spPr>
      </p:pic>
      <p:sp>
        <p:nvSpPr>
          <p:cNvPr id="27" name="Freeform: Shape 16">
            <a:extLst>
              <a:ext uri="{FF2B5EF4-FFF2-40B4-BE49-F238E27FC236}">
                <a16:creationId xmlns:a16="http://schemas.microsoft.com/office/drawing/2014/main" id="{51C5BA47-AC72-466B-8AB1-0D0991EC7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8179" flipH="1">
            <a:off x="436258" y="412804"/>
            <a:ext cx="7414380" cy="584417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15141"/>
              <a:gd name="connsiteY0" fmla="*/ 731902 h 758856"/>
              <a:gd name="connsiteX1" fmla="*/ 373741 w 815141"/>
              <a:gd name="connsiteY1" fmla="*/ 757848 h 758856"/>
              <a:gd name="connsiteX2" fmla="*/ 683896 w 815141"/>
              <a:gd name="connsiteY2" fmla="*/ 696479 h 758856"/>
              <a:gd name="connsiteX3" fmla="*/ 812900 w 815141"/>
              <a:gd name="connsiteY3" fmla="*/ 492088 h 758856"/>
              <a:gd name="connsiteX4" fmla="*/ 588282 w 815141"/>
              <a:gd name="connsiteY4" fmla="*/ 3537 h 758856"/>
              <a:gd name="connsiteX5" fmla="*/ 59263 w 815141"/>
              <a:gd name="connsiteY5" fmla="*/ 319863 h 758856"/>
              <a:gd name="connsiteX6" fmla="*/ 56596 w 815141"/>
              <a:gd name="connsiteY6" fmla="*/ 630854 h 758856"/>
              <a:gd name="connsiteX7" fmla="*/ 0 w 815141"/>
              <a:gd name="connsiteY7" fmla="*/ 731902 h 758856"/>
              <a:gd name="connsiteX0" fmla="*/ 0 w 805831"/>
              <a:gd name="connsiteY0" fmla="*/ 731902 h 758856"/>
              <a:gd name="connsiteX1" fmla="*/ 373741 w 805831"/>
              <a:gd name="connsiteY1" fmla="*/ 757848 h 758856"/>
              <a:gd name="connsiteX2" fmla="*/ 683896 w 805831"/>
              <a:gd name="connsiteY2" fmla="*/ 696479 h 758856"/>
              <a:gd name="connsiteX3" fmla="*/ 803316 w 805831"/>
              <a:gd name="connsiteY3" fmla="*/ 453428 h 758856"/>
              <a:gd name="connsiteX4" fmla="*/ 588282 w 805831"/>
              <a:gd name="connsiteY4" fmla="*/ 3537 h 758856"/>
              <a:gd name="connsiteX5" fmla="*/ 59263 w 805831"/>
              <a:gd name="connsiteY5" fmla="*/ 319863 h 758856"/>
              <a:gd name="connsiteX6" fmla="*/ 56596 w 805831"/>
              <a:gd name="connsiteY6" fmla="*/ 630854 h 758856"/>
              <a:gd name="connsiteX7" fmla="*/ 0 w 805831"/>
              <a:gd name="connsiteY7" fmla="*/ 731902 h 758856"/>
              <a:gd name="connsiteX0" fmla="*/ 0 w 822941"/>
              <a:gd name="connsiteY0" fmla="*/ 731902 h 758856"/>
              <a:gd name="connsiteX1" fmla="*/ 373741 w 822941"/>
              <a:gd name="connsiteY1" fmla="*/ 757848 h 758856"/>
              <a:gd name="connsiteX2" fmla="*/ 683896 w 822941"/>
              <a:gd name="connsiteY2" fmla="*/ 696479 h 758856"/>
              <a:gd name="connsiteX3" fmla="*/ 820887 w 822941"/>
              <a:gd name="connsiteY3" fmla="*/ 468892 h 758856"/>
              <a:gd name="connsiteX4" fmla="*/ 588282 w 822941"/>
              <a:gd name="connsiteY4" fmla="*/ 3537 h 758856"/>
              <a:gd name="connsiteX5" fmla="*/ 59263 w 822941"/>
              <a:gd name="connsiteY5" fmla="*/ 319863 h 758856"/>
              <a:gd name="connsiteX6" fmla="*/ 56596 w 822941"/>
              <a:gd name="connsiteY6" fmla="*/ 630854 h 758856"/>
              <a:gd name="connsiteX7" fmla="*/ 0 w 822941"/>
              <a:gd name="connsiteY7" fmla="*/ 731902 h 758856"/>
              <a:gd name="connsiteX0" fmla="*/ 0 w 823675"/>
              <a:gd name="connsiteY0" fmla="*/ 731902 h 760400"/>
              <a:gd name="connsiteX1" fmla="*/ 373741 w 823675"/>
              <a:gd name="connsiteY1" fmla="*/ 757848 h 760400"/>
              <a:gd name="connsiteX2" fmla="*/ 695077 w 823675"/>
              <a:gd name="connsiteY2" fmla="*/ 729340 h 760400"/>
              <a:gd name="connsiteX3" fmla="*/ 820887 w 823675"/>
              <a:gd name="connsiteY3" fmla="*/ 468892 h 760400"/>
              <a:gd name="connsiteX4" fmla="*/ 588282 w 823675"/>
              <a:gd name="connsiteY4" fmla="*/ 3537 h 760400"/>
              <a:gd name="connsiteX5" fmla="*/ 59263 w 823675"/>
              <a:gd name="connsiteY5" fmla="*/ 319863 h 760400"/>
              <a:gd name="connsiteX6" fmla="*/ 56596 w 823675"/>
              <a:gd name="connsiteY6" fmla="*/ 630854 h 760400"/>
              <a:gd name="connsiteX7" fmla="*/ 0 w 823675"/>
              <a:gd name="connsiteY7" fmla="*/ 731902 h 760400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60034"/>
              <a:gd name="connsiteX1" fmla="*/ 166906 w 823675"/>
              <a:gd name="connsiteY1" fmla="*/ 737073 h 760034"/>
              <a:gd name="connsiteX2" fmla="*/ 373741 w 823675"/>
              <a:gd name="connsiteY2" fmla="*/ 757848 h 760034"/>
              <a:gd name="connsiteX3" fmla="*/ 695077 w 823675"/>
              <a:gd name="connsiteY3" fmla="*/ 729340 h 760034"/>
              <a:gd name="connsiteX4" fmla="*/ 820887 w 823675"/>
              <a:gd name="connsiteY4" fmla="*/ 468892 h 760034"/>
              <a:gd name="connsiteX5" fmla="*/ 588282 w 823675"/>
              <a:gd name="connsiteY5" fmla="*/ 3537 h 760034"/>
              <a:gd name="connsiteX6" fmla="*/ 59263 w 823675"/>
              <a:gd name="connsiteY6" fmla="*/ 319863 h 760034"/>
              <a:gd name="connsiteX7" fmla="*/ 56596 w 823675"/>
              <a:gd name="connsiteY7" fmla="*/ 630854 h 760034"/>
              <a:gd name="connsiteX8" fmla="*/ 0 w 823675"/>
              <a:gd name="connsiteY8" fmla="*/ 731902 h 760034"/>
              <a:gd name="connsiteX0" fmla="*/ 0 w 823675"/>
              <a:gd name="connsiteY0" fmla="*/ 731902 h 786869"/>
              <a:gd name="connsiteX1" fmla="*/ 166906 w 823675"/>
              <a:gd name="connsiteY1" fmla="*/ 737073 h 786869"/>
              <a:gd name="connsiteX2" fmla="*/ 381728 w 823675"/>
              <a:gd name="connsiteY2" fmla="*/ 786843 h 786869"/>
              <a:gd name="connsiteX3" fmla="*/ 695077 w 823675"/>
              <a:gd name="connsiteY3" fmla="*/ 729340 h 786869"/>
              <a:gd name="connsiteX4" fmla="*/ 820887 w 823675"/>
              <a:gd name="connsiteY4" fmla="*/ 468892 h 786869"/>
              <a:gd name="connsiteX5" fmla="*/ 588282 w 823675"/>
              <a:gd name="connsiteY5" fmla="*/ 3537 h 786869"/>
              <a:gd name="connsiteX6" fmla="*/ 59263 w 823675"/>
              <a:gd name="connsiteY6" fmla="*/ 319863 h 786869"/>
              <a:gd name="connsiteX7" fmla="*/ 56596 w 823675"/>
              <a:gd name="connsiteY7" fmla="*/ 630854 h 786869"/>
              <a:gd name="connsiteX8" fmla="*/ 0 w 823675"/>
              <a:gd name="connsiteY8" fmla="*/ 731902 h 786869"/>
              <a:gd name="connsiteX0" fmla="*/ 0 w 823675"/>
              <a:gd name="connsiteY0" fmla="*/ 731902 h 792665"/>
              <a:gd name="connsiteX1" fmla="*/ 166906 w 823675"/>
              <a:gd name="connsiteY1" fmla="*/ 737073 h 792665"/>
              <a:gd name="connsiteX2" fmla="*/ 391312 w 823675"/>
              <a:gd name="connsiteY2" fmla="*/ 792642 h 792665"/>
              <a:gd name="connsiteX3" fmla="*/ 695077 w 823675"/>
              <a:gd name="connsiteY3" fmla="*/ 729340 h 792665"/>
              <a:gd name="connsiteX4" fmla="*/ 820887 w 823675"/>
              <a:gd name="connsiteY4" fmla="*/ 468892 h 792665"/>
              <a:gd name="connsiteX5" fmla="*/ 588282 w 823675"/>
              <a:gd name="connsiteY5" fmla="*/ 3537 h 792665"/>
              <a:gd name="connsiteX6" fmla="*/ 59263 w 823675"/>
              <a:gd name="connsiteY6" fmla="*/ 319863 h 792665"/>
              <a:gd name="connsiteX7" fmla="*/ 56596 w 823675"/>
              <a:gd name="connsiteY7" fmla="*/ 630854 h 792665"/>
              <a:gd name="connsiteX8" fmla="*/ 0 w 823675"/>
              <a:gd name="connsiteY8" fmla="*/ 731902 h 792665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6596 w 823675"/>
              <a:gd name="connsiteY7" fmla="*/ 630854 h 777210"/>
              <a:gd name="connsiteX8" fmla="*/ 0 w 823675"/>
              <a:gd name="connsiteY8" fmla="*/ 731902 h 777210"/>
              <a:gd name="connsiteX0" fmla="*/ 0 w 823675"/>
              <a:gd name="connsiteY0" fmla="*/ 731902 h 777210"/>
              <a:gd name="connsiteX1" fmla="*/ 166906 w 823675"/>
              <a:gd name="connsiteY1" fmla="*/ 737073 h 777210"/>
              <a:gd name="connsiteX2" fmla="*/ 391312 w 823675"/>
              <a:gd name="connsiteY2" fmla="*/ 777178 h 777210"/>
              <a:gd name="connsiteX3" fmla="*/ 695077 w 823675"/>
              <a:gd name="connsiteY3" fmla="*/ 729340 h 777210"/>
              <a:gd name="connsiteX4" fmla="*/ 820887 w 823675"/>
              <a:gd name="connsiteY4" fmla="*/ 468892 h 777210"/>
              <a:gd name="connsiteX5" fmla="*/ 588282 w 823675"/>
              <a:gd name="connsiteY5" fmla="*/ 3537 h 777210"/>
              <a:gd name="connsiteX6" fmla="*/ 59263 w 823675"/>
              <a:gd name="connsiteY6" fmla="*/ 319863 h 777210"/>
              <a:gd name="connsiteX7" fmla="*/ 51617 w 823675"/>
              <a:gd name="connsiteY7" fmla="*/ 627352 h 777210"/>
              <a:gd name="connsiteX8" fmla="*/ 0 w 823675"/>
              <a:gd name="connsiteY8" fmla="*/ 731902 h 777210"/>
              <a:gd name="connsiteX0" fmla="*/ 0 w 823675"/>
              <a:gd name="connsiteY0" fmla="*/ 732801 h 778109"/>
              <a:gd name="connsiteX1" fmla="*/ 166906 w 823675"/>
              <a:gd name="connsiteY1" fmla="*/ 737972 h 778109"/>
              <a:gd name="connsiteX2" fmla="*/ 391312 w 823675"/>
              <a:gd name="connsiteY2" fmla="*/ 778077 h 778109"/>
              <a:gd name="connsiteX3" fmla="*/ 695077 w 823675"/>
              <a:gd name="connsiteY3" fmla="*/ 730239 h 778109"/>
              <a:gd name="connsiteX4" fmla="*/ 820887 w 823675"/>
              <a:gd name="connsiteY4" fmla="*/ 469791 h 778109"/>
              <a:gd name="connsiteX5" fmla="*/ 588282 w 823675"/>
              <a:gd name="connsiteY5" fmla="*/ 4436 h 778109"/>
              <a:gd name="connsiteX6" fmla="*/ 39641 w 823675"/>
              <a:gd name="connsiteY6" fmla="*/ 312540 h 778109"/>
              <a:gd name="connsiteX7" fmla="*/ 51617 w 823675"/>
              <a:gd name="connsiteY7" fmla="*/ 628251 h 778109"/>
              <a:gd name="connsiteX8" fmla="*/ 0 w 823675"/>
              <a:gd name="connsiteY8" fmla="*/ 732801 h 778109"/>
              <a:gd name="connsiteX0" fmla="*/ 0 w 823675"/>
              <a:gd name="connsiteY0" fmla="*/ 732965 h 778273"/>
              <a:gd name="connsiteX1" fmla="*/ 166906 w 823675"/>
              <a:gd name="connsiteY1" fmla="*/ 738136 h 778273"/>
              <a:gd name="connsiteX2" fmla="*/ 391312 w 823675"/>
              <a:gd name="connsiteY2" fmla="*/ 778241 h 778273"/>
              <a:gd name="connsiteX3" fmla="*/ 695077 w 823675"/>
              <a:gd name="connsiteY3" fmla="*/ 730403 h 778273"/>
              <a:gd name="connsiteX4" fmla="*/ 820887 w 823675"/>
              <a:gd name="connsiteY4" fmla="*/ 469955 h 778273"/>
              <a:gd name="connsiteX5" fmla="*/ 588282 w 823675"/>
              <a:gd name="connsiteY5" fmla="*/ 4600 h 778273"/>
              <a:gd name="connsiteX6" fmla="*/ 31572 w 823675"/>
              <a:gd name="connsiteY6" fmla="*/ 311368 h 778273"/>
              <a:gd name="connsiteX7" fmla="*/ 51617 w 823675"/>
              <a:gd name="connsiteY7" fmla="*/ 628415 h 778273"/>
              <a:gd name="connsiteX8" fmla="*/ 0 w 823675"/>
              <a:gd name="connsiteY8" fmla="*/ 732965 h 778273"/>
              <a:gd name="connsiteX0" fmla="*/ 0 w 822918"/>
              <a:gd name="connsiteY0" fmla="*/ 732965 h 778427"/>
              <a:gd name="connsiteX1" fmla="*/ 166906 w 822918"/>
              <a:gd name="connsiteY1" fmla="*/ 738136 h 778427"/>
              <a:gd name="connsiteX2" fmla="*/ 391312 w 822918"/>
              <a:gd name="connsiteY2" fmla="*/ 778241 h 778427"/>
              <a:gd name="connsiteX3" fmla="*/ 683508 w 822918"/>
              <a:gd name="connsiteY3" fmla="*/ 718916 h 778427"/>
              <a:gd name="connsiteX4" fmla="*/ 820887 w 822918"/>
              <a:gd name="connsiteY4" fmla="*/ 469955 h 778427"/>
              <a:gd name="connsiteX5" fmla="*/ 588282 w 822918"/>
              <a:gd name="connsiteY5" fmla="*/ 4600 h 778427"/>
              <a:gd name="connsiteX6" fmla="*/ 31572 w 822918"/>
              <a:gd name="connsiteY6" fmla="*/ 311368 h 778427"/>
              <a:gd name="connsiteX7" fmla="*/ 51617 w 822918"/>
              <a:gd name="connsiteY7" fmla="*/ 628415 h 778427"/>
              <a:gd name="connsiteX8" fmla="*/ 0 w 822918"/>
              <a:gd name="connsiteY8" fmla="*/ 732965 h 778427"/>
              <a:gd name="connsiteX0" fmla="*/ 0 w 816045"/>
              <a:gd name="connsiteY0" fmla="*/ 732965 h 778427"/>
              <a:gd name="connsiteX1" fmla="*/ 166906 w 816045"/>
              <a:gd name="connsiteY1" fmla="*/ 738136 h 778427"/>
              <a:gd name="connsiteX2" fmla="*/ 391312 w 816045"/>
              <a:gd name="connsiteY2" fmla="*/ 778241 h 778427"/>
              <a:gd name="connsiteX3" fmla="*/ 683508 w 816045"/>
              <a:gd name="connsiteY3" fmla="*/ 718916 h 778427"/>
              <a:gd name="connsiteX4" fmla="*/ 813918 w 816045"/>
              <a:gd name="connsiteY4" fmla="*/ 433548 h 778427"/>
              <a:gd name="connsiteX5" fmla="*/ 588282 w 816045"/>
              <a:gd name="connsiteY5" fmla="*/ 4600 h 778427"/>
              <a:gd name="connsiteX6" fmla="*/ 31572 w 816045"/>
              <a:gd name="connsiteY6" fmla="*/ 311368 h 778427"/>
              <a:gd name="connsiteX7" fmla="*/ 51617 w 816045"/>
              <a:gd name="connsiteY7" fmla="*/ 628415 h 778427"/>
              <a:gd name="connsiteX8" fmla="*/ 0 w 816045"/>
              <a:gd name="connsiteY8" fmla="*/ 732965 h 778427"/>
              <a:gd name="connsiteX0" fmla="*/ 0 w 816045"/>
              <a:gd name="connsiteY0" fmla="*/ 732965 h 778315"/>
              <a:gd name="connsiteX1" fmla="*/ 166906 w 816045"/>
              <a:gd name="connsiteY1" fmla="*/ 738136 h 778315"/>
              <a:gd name="connsiteX2" fmla="*/ 391312 w 816045"/>
              <a:gd name="connsiteY2" fmla="*/ 778241 h 778315"/>
              <a:gd name="connsiteX3" fmla="*/ 683508 w 816045"/>
              <a:gd name="connsiteY3" fmla="*/ 718916 h 778315"/>
              <a:gd name="connsiteX4" fmla="*/ 813918 w 816045"/>
              <a:gd name="connsiteY4" fmla="*/ 433548 h 778315"/>
              <a:gd name="connsiteX5" fmla="*/ 588282 w 816045"/>
              <a:gd name="connsiteY5" fmla="*/ 4600 h 778315"/>
              <a:gd name="connsiteX6" fmla="*/ 31572 w 816045"/>
              <a:gd name="connsiteY6" fmla="*/ 311368 h 778315"/>
              <a:gd name="connsiteX7" fmla="*/ 51617 w 816045"/>
              <a:gd name="connsiteY7" fmla="*/ 628415 h 778315"/>
              <a:gd name="connsiteX8" fmla="*/ 0 w 816045"/>
              <a:gd name="connsiteY8" fmla="*/ 732965 h 778315"/>
              <a:gd name="connsiteX0" fmla="*/ 0 w 815960"/>
              <a:gd name="connsiteY0" fmla="*/ 732965 h 778637"/>
              <a:gd name="connsiteX1" fmla="*/ 166906 w 815960"/>
              <a:gd name="connsiteY1" fmla="*/ 738136 h 778637"/>
              <a:gd name="connsiteX2" fmla="*/ 391312 w 815960"/>
              <a:gd name="connsiteY2" fmla="*/ 778241 h 778637"/>
              <a:gd name="connsiteX3" fmla="*/ 682095 w 815960"/>
              <a:gd name="connsiteY3" fmla="*/ 709245 h 778637"/>
              <a:gd name="connsiteX4" fmla="*/ 813918 w 815960"/>
              <a:gd name="connsiteY4" fmla="*/ 433548 h 778637"/>
              <a:gd name="connsiteX5" fmla="*/ 588282 w 815960"/>
              <a:gd name="connsiteY5" fmla="*/ 4600 h 778637"/>
              <a:gd name="connsiteX6" fmla="*/ 31572 w 815960"/>
              <a:gd name="connsiteY6" fmla="*/ 311368 h 778637"/>
              <a:gd name="connsiteX7" fmla="*/ 51617 w 815960"/>
              <a:gd name="connsiteY7" fmla="*/ 628415 h 778637"/>
              <a:gd name="connsiteX8" fmla="*/ 0 w 815960"/>
              <a:gd name="connsiteY8" fmla="*/ 732965 h 778637"/>
              <a:gd name="connsiteX0" fmla="*/ 0 w 815960"/>
              <a:gd name="connsiteY0" fmla="*/ 732965 h 778331"/>
              <a:gd name="connsiteX1" fmla="*/ 166906 w 815960"/>
              <a:gd name="connsiteY1" fmla="*/ 738136 h 778331"/>
              <a:gd name="connsiteX2" fmla="*/ 391312 w 815960"/>
              <a:gd name="connsiteY2" fmla="*/ 778241 h 778331"/>
              <a:gd name="connsiteX3" fmla="*/ 682095 w 815960"/>
              <a:gd name="connsiteY3" fmla="*/ 709245 h 778331"/>
              <a:gd name="connsiteX4" fmla="*/ 813918 w 815960"/>
              <a:gd name="connsiteY4" fmla="*/ 433548 h 778331"/>
              <a:gd name="connsiteX5" fmla="*/ 588282 w 815960"/>
              <a:gd name="connsiteY5" fmla="*/ 4600 h 778331"/>
              <a:gd name="connsiteX6" fmla="*/ 31572 w 815960"/>
              <a:gd name="connsiteY6" fmla="*/ 311368 h 778331"/>
              <a:gd name="connsiteX7" fmla="*/ 51617 w 815960"/>
              <a:gd name="connsiteY7" fmla="*/ 628415 h 778331"/>
              <a:gd name="connsiteX8" fmla="*/ 0 w 815960"/>
              <a:gd name="connsiteY8" fmla="*/ 732965 h 778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960" h="778331">
                <a:moveTo>
                  <a:pt x="0" y="732965"/>
                </a:moveTo>
                <a:cubicBezTo>
                  <a:pt x="17853" y="736493"/>
                  <a:pt x="104616" y="733812"/>
                  <a:pt x="166906" y="738136"/>
                </a:cubicBezTo>
                <a:cubicBezTo>
                  <a:pt x="229196" y="742460"/>
                  <a:pt x="306197" y="776911"/>
                  <a:pt x="391312" y="778241"/>
                </a:cubicBezTo>
                <a:cubicBezTo>
                  <a:pt x="476427" y="779571"/>
                  <a:pt x="611661" y="766694"/>
                  <a:pt x="682095" y="709245"/>
                </a:cubicBezTo>
                <a:cubicBezTo>
                  <a:pt x="752529" y="651796"/>
                  <a:pt x="829553" y="550989"/>
                  <a:pt x="813918" y="433548"/>
                </a:cubicBezTo>
                <a:cubicBezTo>
                  <a:pt x="798283" y="316107"/>
                  <a:pt x="795207" y="48292"/>
                  <a:pt x="588282" y="4600"/>
                </a:cubicBezTo>
                <a:cubicBezTo>
                  <a:pt x="492555" y="-2543"/>
                  <a:pt x="66148" y="-39533"/>
                  <a:pt x="31572" y="311368"/>
                </a:cubicBezTo>
                <a:cubicBezTo>
                  <a:pt x="15666" y="420334"/>
                  <a:pt x="51617" y="565074"/>
                  <a:pt x="51617" y="628415"/>
                </a:cubicBezTo>
                <a:cubicBezTo>
                  <a:pt x="52094" y="700138"/>
                  <a:pt x="0" y="732965"/>
                  <a:pt x="0" y="732965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34D38035-D652-B8D7-D792-D0CB6DC2358B}"/>
              </a:ext>
            </a:extLst>
          </p:cNvPr>
          <p:cNvSpPr/>
          <p:nvPr/>
        </p:nvSpPr>
        <p:spPr>
          <a:xfrm>
            <a:off x="8508987" y="3757335"/>
            <a:ext cx="3077497" cy="25698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04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A96188-384C-4341-9EEB-967A9341C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0CA59-4127-14D9-7CAB-7B18D013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46" y="604801"/>
            <a:ext cx="5071553" cy="169389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But What Else make a hit song….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3D845-EAC8-22BB-38E4-A49DB8B3D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88" y="2298701"/>
            <a:ext cx="5776555" cy="3804662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1600" b="0" dirty="0"/>
              <a:t>Hypothesis 1: Recent years have a greater energy difference than later years.</a:t>
            </a:r>
          </a:p>
          <a:p>
            <a:pPr algn="ctr">
              <a:lnSpc>
                <a:spcPct val="90000"/>
              </a:lnSpc>
            </a:pPr>
            <a:endParaRPr lang="en-GB" sz="1600" b="0" dirty="0"/>
          </a:p>
          <a:p>
            <a:pPr algn="ctr">
              <a:lnSpc>
                <a:spcPct val="90000"/>
              </a:lnSpc>
            </a:pPr>
            <a:r>
              <a:rPr lang="en-GB" sz="1600" b="0" dirty="0"/>
              <a:t>Hypothesis 2: </a:t>
            </a:r>
            <a:r>
              <a:rPr lang="en-GB" sz="1600" b="0" dirty="0" err="1"/>
              <a:t>Speechiness</a:t>
            </a:r>
            <a:r>
              <a:rPr lang="en-GB" sz="1600" b="0" dirty="0"/>
              <a:t> does not influence the popularity of a song. </a:t>
            </a:r>
          </a:p>
          <a:p>
            <a:pPr algn="ctr">
              <a:lnSpc>
                <a:spcPct val="90000"/>
              </a:lnSpc>
            </a:pPr>
            <a:endParaRPr lang="en-GB" sz="1600" b="0" dirty="0"/>
          </a:p>
          <a:p>
            <a:pPr algn="ctr">
              <a:lnSpc>
                <a:spcPct val="90000"/>
              </a:lnSpc>
            </a:pPr>
            <a:r>
              <a:rPr lang="en-GB" sz="1600" b="0" dirty="0"/>
              <a:t>Hypothesis 3: There is a direct correlation between “energy” and “danceability” features.</a:t>
            </a:r>
          </a:p>
          <a:p>
            <a:pPr algn="ctr">
              <a:lnSpc>
                <a:spcPct val="90000"/>
              </a:lnSpc>
            </a:pPr>
            <a:endParaRPr lang="en-GB" sz="1600" b="0" dirty="0"/>
          </a:p>
          <a:p>
            <a:pPr algn="ctr">
              <a:lnSpc>
                <a:spcPct val="90000"/>
              </a:lnSpc>
            </a:pPr>
            <a:r>
              <a:rPr lang="en-GB" sz="1600" b="0" dirty="0"/>
              <a:t>Hypothesis 4: The number of followers an artist has an impact on their position in the top 50 (2022 only)</a:t>
            </a:r>
          </a:p>
          <a:p>
            <a:pPr algn="ctr">
              <a:lnSpc>
                <a:spcPct val="90000"/>
              </a:lnSpc>
            </a:pPr>
            <a:endParaRPr lang="en-GB" sz="1600" b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59E7E4E-81AC-4FFE-A96F-B398ED3E9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6307066" y="796793"/>
            <a:ext cx="5689735" cy="5117957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FD6B65-6A90-4C50-9533-D82D69013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6379954" y="821227"/>
            <a:ext cx="5689735" cy="5117957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D3EE0-9C39-EA0D-EB1C-2B690859F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283" y="1398840"/>
            <a:ext cx="3976204" cy="39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76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FA1E87-6005-6C05-25F2-209681E5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1: Recent years have a greater energy difference than later years.</a:t>
            </a:r>
            <a:br>
              <a:rPr lang="en-US" sz="4800"/>
            </a:br>
            <a:endParaRPr lang="en-US" sz="4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0D391C-A32C-D4AB-1866-59D530230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Pricilla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E3C253-2B17-61E5-ACD4-78C7732953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7C6FF"/>
              </a:clrFrom>
              <a:clrTo>
                <a:srgbClr val="C7C6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1888"/>
            <a:ext cx="2132585" cy="21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2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FB5426F-482B-4074-A203-9F2C2BEB0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0086" y="335066"/>
            <a:ext cx="7441203" cy="60136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7F160B5-A1CE-4576-8323-263FB7D1B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9246" y="762711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5D3C4-0636-AC49-7322-98883418C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1549" y="1407381"/>
            <a:ext cx="3330106" cy="29041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Energy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40F28-1737-DC2C-2C45-C14F293AB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1549" y="5300330"/>
            <a:ext cx="3825572" cy="131447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This shows a wide spread of energy values across each year. </a:t>
            </a:r>
          </a:p>
          <a:p>
            <a:r>
              <a:rPr lang="en-US" sz="1800" dirty="0">
                <a:solidFill>
                  <a:schemeClr val="tx1"/>
                </a:solidFill>
              </a:rPr>
              <a:t>There is minimal correlation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0FBB49E-3BAD-1EB6-859D-EB34D5795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85" y="528228"/>
            <a:ext cx="5670723" cy="5742505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3366780-B46E-437C-812E-406B7500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7663" y="782008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0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940C6F-9A54-410C-9BCD-203E8D97F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46C6CE-72A6-48A2-BAA1-A9BD9AE02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121080" y="0"/>
            <a:ext cx="7070920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51955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596581" y="2601669"/>
                  <a:pt x="7521128" y="5461844"/>
                  <a:pt x="7433327" y="6803646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AFF5CE-B67C-4572-A244-872A4D90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91907" y="958118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EE8A2-3260-6C35-A324-F7F4E166B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725" y="1210509"/>
            <a:ext cx="3270121" cy="32734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0" dirty="0">
                <a:latin typeface="+mn-lt"/>
              </a:rPr>
              <a:t>In the outliers graph, we can see that there is a high variability of the energy values and all the outliers are lower values.</a:t>
            </a:r>
            <a:br>
              <a:rPr lang="en-US" sz="1800" b="0" dirty="0">
                <a:latin typeface="+mn-lt"/>
              </a:rPr>
            </a:b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  The averages from the last 10 years range from 0.609460 to 0.736550.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17DB2-15F1-12B6-C578-F5F9EF4CA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7697" y="5037068"/>
            <a:ext cx="3530519" cy="11443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Outliers Graph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69A980-D397-4383-991D-6DC2FB1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5556" y="935488"/>
            <a:ext cx="4587669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65ECCD1-CF5E-4EE6-837B-F9A6958B1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7159" y="912857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6B4C630-9095-584D-B96E-71E947BB9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877" y="895699"/>
            <a:ext cx="6039627" cy="50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61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69801-2B0B-1C15-390F-A44D1A5EF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4" y="1378226"/>
            <a:ext cx="3363687" cy="6548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Energy Rating over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AA9B1-8147-F5D1-86A6-6508B1D2C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0568" y="2186900"/>
            <a:ext cx="3363687" cy="323324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The bar chart shows graphically the averages of the last 10 years. </a:t>
            </a:r>
          </a:p>
          <a:p>
            <a:r>
              <a:rPr lang="en-US" b="0" dirty="0">
                <a:solidFill>
                  <a:schemeClr val="tx1"/>
                </a:solidFill>
              </a:rPr>
              <a:t>It shows that the average of the energy value of the songs in the top 100 in the last years is lower than it was in 2012.</a:t>
            </a:r>
          </a:p>
          <a:p>
            <a:r>
              <a:rPr lang="en-US" b="0" dirty="0">
                <a:solidFill>
                  <a:schemeClr val="tx1"/>
                </a:solidFill>
              </a:rPr>
              <a:t>In 2020, the average reached its lowest value</a:t>
            </a:r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6DB03218-75F6-7CDF-B311-76AA0E930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48" y="882930"/>
            <a:ext cx="6085217" cy="48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1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47B6F-4BE9-1AFD-6145-508E724F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 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9462D-2946-1CB3-3A28-A6D07024F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5C3A2-F6AB-5DF7-159B-DF1FDF55ED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0" dirty="0"/>
              <a:t>The energy value is not related to a song’s popularity. </a:t>
            </a:r>
          </a:p>
          <a:p>
            <a:r>
              <a:rPr lang="en-US" b="0" dirty="0"/>
              <a:t>In the top 100 over the years we can find songs with high and low values of energy. </a:t>
            </a:r>
          </a:p>
          <a:p>
            <a:endParaRPr lang="en-US" b="0" dirty="0"/>
          </a:p>
          <a:p>
            <a:r>
              <a:rPr lang="en-US" b="0" dirty="0"/>
              <a:t>Over the last 10 years, the average of the energy value of the songs decreased.</a:t>
            </a:r>
          </a:p>
          <a:p>
            <a:r>
              <a:rPr lang="en-US" b="0" dirty="0"/>
              <a:t>    </a:t>
            </a:r>
          </a:p>
          <a:p>
            <a:r>
              <a:rPr lang="en-US" b="0" dirty="0"/>
              <a:t>In 2020, the average of the energy value of the top 100 was the lowest and the max value was also the lowest on the last 10 years.</a:t>
            </a:r>
            <a:endParaRPr lang="en-GB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262E06-590F-FCD6-3010-BCBF13CB9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Recommendation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C814FC-32B2-AFFB-3416-A591515D7B6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500" b="0" dirty="0"/>
              <a:t>If our clients want to place their song on the top 100 should aim to create a song with as energy value of at least 0.60</a:t>
            </a:r>
            <a:endParaRPr lang="en-GB" sz="3500" b="0" dirty="0"/>
          </a:p>
        </p:txBody>
      </p:sp>
    </p:spTree>
    <p:extLst>
      <p:ext uri="{BB962C8B-B14F-4D97-AF65-F5344CB8AC3E}">
        <p14:creationId xmlns:p14="http://schemas.microsoft.com/office/powerpoint/2010/main" val="413896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311A7-6CE9-0A2C-E748-8AB38D604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2: Speechiness does not influence the popularity of a song. </a:t>
            </a:r>
            <a:br>
              <a:rPr lang="en-US" sz="4800"/>
            </a:br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E7966-34AB-DDEC-F722-986AA3D13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Lucie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14AF7-C4D6-1964-9200-A1A182A36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96155" y="4016351"/>
            <a:ext cx="3235275" cy="32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1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D2A7128-270D-45DD-B0C7-24FF46222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2A0BBF-F618-4664-2D35-555060FB4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5" r="2" b="5530"/>
          <a:stretch/>
        </p:blipFill>
        <p:spPr>
          <a:xfrm>
            <a:off x="456628" y="527514"/>
            <a:ext cx="6539979" cy="5802972"/>
          </a:xfrm>
          <a:custGeom>
            <a:avLst/>
            <a:gdLst/>
            <a:ahLst/>
            <a:cxnLst/>
            <a:rect l="l" t="t" r="r" b="b"/>
            <a:pathLst>
              <a:path w="7503702" h="6405387">
                <a:moveTo>
                  <a:pt x="526155" y="35"/>
                </a:moveTo>
                <a:cubicBezTo>
                  <a:pt x="696890" y="424"/>
                  <a:pt x="910822" y="4062"/>
                  <a:pt x="1101865" y="9135"/>
                </a:cubicBezTo>
                <a:lnTo>
                  <a:pt x="6538681" y="39665"/>
                </a:lnTo>
                <a:lnTo>
                  <a:pt x="7503702" y="68449"/>
                </a:lnTo>
                <a:lnTo>
                  <a:pt x="7503702" y="6373015"/>
                </a:lnTo>
                <a:lnTo>
                  <a:pt x="7349407" y="6372590"/>
                </a:lnTo>
                <a:cubicBezTo>
                  <a:pt x="5503660" y="6369608"/>
                  <a:pt x="2945004" y="6405387"/>
                  <a:pt x="1220576" y="6405387"/>
                </a:cubicBezTo>
                <a:cubicBezTo>
                  <a:pt x="732036" y="6374856"/>
                  <a:pt x="383078" y="6405388"/>
                  <a:pt x="48079" y="6374856"/>
                </a:cubicBezTo>
                <a:cubicBezTo>
                  <a:pt x="-54281" y="4308922"/>
                  <a:pt x="24815" y="1433916"/>
                  <a:pt x="117871" y="131259"/>
                </a:cubicBezTo>
                <a:cubicBezTo>
                  <a:pt x="125872" y="-28778"/>
                  <a:pt x="119241" y="23587"/>
                  <a:pt x="279761" y="3233"/>
                </a:cubicBezTo>
                <a:cubicBezTo>
                  <a:pt x="336825" y="737"/>
                  <a:pt x="423715" y="-199"/>
                  <a:pt x="526155" y="35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9B7B539-E79B-44C5-8319-9CE01F87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6625" y="518378"/>
            <a:ext cx="6539978" cy="5802971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F7AE4B-9747-4033-A691-63FD7B896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09820" y="974489"/>
            <a:ext cx="5081278" cy="2363876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596213 w 1726174"/>
              <a:gd name="connsiteY10" fmla="*/ 719029 h 836314"/>
              <a:gd name="connsiteX0" fmla="*/ 606950 w 1726174"/>
              <a:gd name="connsiteY0" fmla="*/ 711850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606950 w 1726174"/>
              <a:gd name="connsiteY10" fmla="*/ 711850 h 836314"/>
              <a:gd name="connsiteX0" fmla="*/ 612615 w 1731839"/>
              <a:gd name="connsiteY0" fmla="*/ 711557 h 836021"/>
              <a:gd name="connsiteX1" fmla="*/ 1161414 w 1731839"/>
              <a:gd name="connsiteY1" fmla="*/ 722093 h 836021"/>
              <a:gd name="connsiteX2" fmla="*/ 1629351 w 1731839"/>
              <a:gd name="connsiteY2" fmla="*/ 619325 h 836021"/>
              <a:gd name="connsiteX3" fmla="*/ 1674499 w 1731839"/>
              <a:gd name="connsiteY3" fmla="*/ 135550 h 836021"/>
              <a:gd name="connsiteX4" fmla="*/ 717618 w 1731839"/>
              <a:gd name="connsiteY4" fmla="*/ 9 h 836021"/>
              <a:gd name="connsiteX5" fmla="*/ 44803 w 1731839"/>
              <a:gd name="connsiteY5" fmla="*/ 138857 h 836021"/>
              <a:gd name="connsiteX6" fmla="*/ 106057 w 1731839"/>
              <a:gd name="connsiteY6" fmla="*/ 626995 h 836021"/>
              <a:gd name="connsiteX7" fmla="*/ 457096 w 1731839"/>
              <a:gd name="connsiteY7" fmla="*/ 707415 h 836021"/>
              <a:gd name="connsiteX8" fmla="*/ 630037 w 1731839"/>
              <a:gd name="connsiteY8" fmla="*/ 835896 h 836021"/>
              <a:gd name="connsiteX9" fmla="*/ 607666 w 1731839"/>
              <a:gd name="connsiteY9" fmla="*/ 787668 h 836021"/>
              <a:gd name="connsiteX10" fmla="*/ 612615 w 1731839"/>
              <a:gd name="connsiteY10" fmla="*/ 711557 h 836021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1973 w 1736146"/>
              <a:gd name="connsiteY9" fmla="*/ 788892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5564 h 841877"/>
              <a:gd name="connsiteX1" fmla="*/ 1167511 w 1736070"/>
              <a:gd name="connsiteY1" fmla="*/ 714136 h 841877"/>
              <a:gd name="connsiteX2" fmla="*/ 1633658 w 1736070"/>
              <a:gd name="connsiteY2" fmla="*/ 623332 h 841877"/>
              <a:gd name="connsiteX3" fmla="*/ 1678806 w 1736070"/>
              <a:gd name="connsiteY3" fmla="*/ 186531 h 841877"/>
              <a:gd name="connsiteX4" fmla="*/ 721925 w 1736070"/>
              <a:gd name="connsiteY4" fmla="*/ 4016 h 841877"/>
              <a:gd name="connsiteX5" fmla="*/ 43741 w 1736070"/>
              <a:gd name="connsiteY5" fmla="*/ 109363 h 841877"/>
              <a:gd name="connsiteX6" fmla="*/ 110364 w 1736070"/>
              <a:gd name="connsiteY6" fmla="*/ 631002 h 841877"/>
              <a:gd name="connsiteX7" fmla="*/ 461403 w 1736070"/>
              <a:gd name="connsiteY7" fmla="*/ 711422 h 841877"/>
              <a:gd name="connsiteX8" fmla="*/ 634344 w 1736070"/>
              <a:gd name="connsiteY8" fmla="*/ 839903 h 841877"/>
              <a:gd name="connsiteX9" fmla="*/ 613762 w 1736070"/>
              <a:gd name="connsiteY9" fmla="*/ 794068 h 841877"/>
              <a:gd name="connsiteX10" fmla="*/ 616922 w 1736070"/>
              <a:gd name="connsiteY10" fmla="*/ 715564 h 8418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3140"/>
              <a:gd name="connsiteY0" fmla="*/ 713064 h 839377"/>
              <a:gd name="connsiteX1" fmla="*/ 1160523 w 1733140"/>
              <a:gd name="connsiteY1" fmla="*/ 724017 h 839377"/>
              <a:gd name="connsiteX2" fmla="*/ 1633658 w 1733140"/>
              <a:gd name="connsiteY2" fmla="*/ 620832 h 839377"/>
              <a:gd name="connsiteX3" fmla="*/ 1674387 w 1733140"/>
              <a:gd name="connsiteY3" fmla="*/ 142276 h 839377"/>
              <a:gd name="connsiteX4" fmla="*/ 721925 w 1733140"/>
              <a:gd name="connsiteY4" fmla="*/ 1516 h 839377"/>
              <a:gd name="connsiteX5" fmla="*/ 43741 w 1733140"/>
              <a:gd name="connsiteY5" fmla="*/ 106863 h 839377"/>
              <a:gd name="connsiteX6" fmla="*/ 110364 w 1733140"/>
              <a:gd name="connsiteY6" fmla="*/ 628502 h 839377"/>
              <a:gd name="connsiteX7" fmla="*/ 461403 w 1733140"/>
              <a:gd name="connsiteY7" fmla="*/ 708922 h 839377"/>
              <a:gd name="connsiteX8" fmla="*/ 634344 w 1733140"/>
              <a:gd name="connsiteY8" fmla="*/ 837403 h 839377"/>
              <a:gd name="connsiteX9" fmla="*/ 613762 w 1733140"/>
              <a:gd name="connsiteY9" fmla="*/ 791568 h 839377"/>
              <a:gd name="connsiteX10" fmla="*/ 616922 w 1733140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20832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3762 w 1732986"/>
              <a:gd name="connsiteY9" fmla="*/ 791568 h 839377"/>
              <a:gd name="connsiteX10" fmla="*/ 616922 w 1732986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6463 w 1732986"/>
              <a:gd name="connsiteY9" fmla="*/ 789973 h 839377"/>
              <a:gd name="connsiteX10" fmla="*/ 616922 w 1732986"/>
              <a:gd name="connsiteY10" fmla="*/ 713064 h 839377"/>
              <a:gd name="connsiteX0" fmla="*/ 616922 w 1732986"/>
              <a:gd name="connsiteY0" fmla="*/ 713064 h 837403"/>
              <a:gd name="connsiteX1" fmla="*/ 1164018 w 1732986"/>
              <a:gd name="connsiteY1" fmla="*/ 711636 h 837403"/>
              <a:gd name="connsiteX2" fmla="*/ 1633658 w 1732986"/>
              <a:gd name="connsiteY2" fmla="*/ 600198 h 837403"/>
              <a:gd name="connsiteX3" fmla="*/ 1674387 w 1732986"/>
              <a:gd name="connsiteY3" fmla="*/ 142276 h 837403"/>
              <a:gd name="connsiteX4" fmla="*/ 721925 w 1732986"/>
              <a:gd name="connsiteY4" fmla="*/ 1516 h 837403"/>
              <a:gd name="connsiteX5" fmla="*/ 43741 w 1732986"/>
              <a:gd name="connsiteY5" fmla="*/ 106863 h 837403"/>
              <a:gd name="connsiteX6" fmla="*/ 110364 w 1732986"/>
              <a:gd name="connsiteY6" fmla="*/ 628502 h 837403"/>
              <a:gd name="connsiteX7" fmla="*/ 461403 w 1732986"/>
              <a:gd name="connsiteY7" fmla="*/ 708922 h 837403"/>
              <a:gd name="connsiteX8" fmla="*/ 634344 w 1732986"/>
              <a:gd name="connsiteY8" fmla="*/ 837403 h 837403"/>
              <a:gd name="connsiteX9" fmla="*/ 616463 w 1732986"/>
              <a:gd name="connsiteY9" fmla="*/ 789973 h 837403"/>
              <a:gd name="connsiteX10" fmla="*/ 616922 w 1732986"/>
              <a:gd name="connsiteY10" fmla="*/ 713064 h 837403"/>
              <a:gd name="connsiteX0" fmla="*/ 616922 w 1730658"/>
              <a:gd name="connsiteY0" fmla="*/ 713064 h 837403"/>
              <a:gd name="connsiteX1" fmla="*/ 1164018 w 1730658"/>
              <a:gd name="connsiteY1" fmla="*/ 711636 h 837403"/>
              <a:gd name="connsiteX2" fmla="*/ 1626069 w 1730658"/>
              <a:gd name="connsiteY2" fmla="*/ 628754 h 837403"/>
              <a:gd name="connsiteX3" fmla="*/ 1674387 w 1730658"/>
              <a:gd name="connsiteY3" fmla="*/ 142276 h 837403"/>
              <a:gd name="connsiteX4" fmla="*/ 721925 w 1730658"/>
              <a:gd name="connsiteY4" fmla="*/ 1516 h 837403"/>
              <a:gd name="connsiteX5" fmla="*/ 43741 w 1730658"/>
              <a:gd name="connsiteY5" fmla="*/ 106863 h 837403"/>
              <a:gd name="connsiteX6" fmla="*/ 110364 w 1730658"/>
              <a:gd name="connsiteY6" fmla="*/ 628502 h 837403"/>
              <a:gd name="connsiteX7" fmla="*/ 461403 w 1730658"/>
              <a:gd name="connsiteY7" fmla="*/ 708922 h 837403"/>
              <a:gd name="connsiteX8" fmla="*/ 634344 w 1730658"/>
              <a:gd name="connsiteY8" fmla="*/ 837403 h 837403"/>
              <a:gd name="connsiteX9" fmla="*/ 616463 w 1730658"/>
              <a:gd name="connsiteY9" fmla="*/ 789973 h 837403"/>
              <a:gd name="connsiteX10" fmla="*/ 616922 w 1730658"/>
              <a:gd name="connsiteY10" fmla="*/ 713064 h 837403"/>
              <a:gd name="connsiteX0" fmla="*/ 616922 w 1722741"/>
              <a:gd name="connsiteY0" fmla="*/ 713064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6922 w 1722741"/>
              <a:gd name="connsiteY10" fmla="*/ 713064 h 837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22741" h="837403">
                <a:moveTo>
                  <a:pt x="616922" y="713064"/>
                </a:moveTo>
                <a:cubicBezTo>
                  <a:pt x="762304" y="719329"/>
                  <a:pt x="1000887" y="725688"/>
                  <a:pt x="1164018" y="711636"/>
                </a:cubicBezTo>
                <a:cubicBezTo>
                  <a:pt x="1327149" y="697584"/>
                  <a:pt x="1510650" y="723647"/>
                  <a:pt x="1595711" y="628754"/>
                </a:cubicBezTo>
                <a:cubicBezTo>
                  <a:pt x="1680773" y="533861"/>
                  <a:pt x="1786020" y="373543"/>
                  <a:pt x="1674387" y="142276"/>
                </a:cubicBezTo>
                <a:cubicBezTo>
                  <a:pt x="1607083" y="7214"/>
                  <a:pt x="993699" y="7418"/>
                  <a:pt x="721925" y="1516"/>
                </a:cubicBezTo>
                <a:cubicBezTo>
                  <a:pt x="450151" y="-4386"/>
                  <a:pt x="145668" y="2365"/>
                  <a:pt x="43741" y="106863"/>
                </a:cubicBezTo>
                <a:cubicBezTo>
                  <a:pt x="-58186" y="211361"/>
                  <a:pt x="40754" y="528159"/>
                  <a:pt x="110364" y="628502"/>
                </a:cubicBezTo>
                <a:cubicBezTo>
                  <a:pt x="179974" y="728845"/>
                  <a:pt x="415302" y="708922"/>
                  <a:pt x="461403" y="708922"/>
                </a:cubicBezTo>
                <a:cubicBezTo>
                  <a:pt x="497262" y="793797"/>
                  <a:pt x="576077" y="833355"/>
                  <a:pt x="634344" y="837403"/>
                </a:cubicBezTo>
                <a:cubicBezTo>
                  <a:pt x="624272" y="819480"/>
                  <a:pt x="621082" y="807406"/>
                  <a:pt x="616463" y="789973"/>
                </a:cubicBezTo>
                <a:cubicBezTo>
                  <a:pt x="606610" y="760826"/>
                  <a:pt x="616922" y="713064"/>
                  <a:pt x="616922" y="71306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662831-81A7-D229-2BF8-069AB040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9912" y="1178891"/>
            <a:ext cx="4621048" cy="167889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Spotify Wrapped</a:t>
            </a:r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DE94331-B9BD-4D14-A13A-2868661FB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2887" y="926489"/>
            <a:ext cx="5081278" cy="2363876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596213 w 1726174"/>
              <a:gd name="connsiteY10" fmla="*/ 719029 h 836314"/>
              <a:gd name="connsiteX0" fmla="*/ 606950 w 1726174"/>
              <a:gd name="connsiteY0" fmla="*/ 711850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606950 w 1726174"/>
              <a:gd name="connsiteY10" fmla="*/ 711850 h 836314"/>
              <a:gd name="connsiteX0" fmla="*/ 612615 w 1731839"/>
              <a:gd name="connsiteY0" fmla="*/ 711557 h 836021"/>
              <a:gd name="connsiteX1" fmla="*/ 1161414 w 1731839"/>
              <a:gd name="connsiteY1" fmla="*/ 722093 h 836021"/>
              <a:gd name="connsiteX2" fmla="*/ 1629351 w 1731839"/>
              <a:gd name="connsiteY2" fmla="*/ 619325 h 836021"/>
              <a:gd name="connsiteX3" fmla="*/ 1674499 w 1731839"/>
              <a:gd name="connsiteY3" fmla="*/ 135550 h 836021"/>
              <a:gd name="connsiteX4" fmla="*/ 717618 w 1731839"/>
              <a:gd name="connsiteY4" fmla="*/ 9 h 836021"/>
              <a:gd name="connsiteX5" fmla="*/ 44803 w 1731839"/>
              <a:gd name="connsiteY5" fmla="*/ 138857 h 836021"/>
              <a:gd name="connsiteX6" fmla="*/ 106057 w 1731839"/>
              <a:gd name="connsiteY6" fmla="*/ 626995 h 836021"/>
              <a:gd name="connsiteX7" fmla="*/ 457096 w 1731839"/>
              <a:gd name="connsiteY7" fmla="*/ 707415 h 836021"/>
              <a:gd name="connsiteX8" fmla="*/ 630037 w 1731839"/>
              <a:gd name="connsiteY8" fmla="*/ 835896 h 836021"/>
              <a:gd name="connsiteX9" fmla="*/ 607666 w 1731839"/>
              <a:gd name="connsiteY9" fmla="*/ 787668 h 836021"/>
              <a:gd name="connsiteX10" fmla="*/ 612615 w 1731839"/>
              <a:gd name="connsiteY10" fmla="*/ 711557 h 836021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1973 w 1736146"/>
              <a:gd name="connsiteY9" fmla="*/ 788892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5564 h 841877"/>
              <a:gd name="connsiteX1" fmla="*/ 1167511 w 1736070"/>
              <a:gd name="connsiteY1" fmla="*/ 714136 h 841877"/>
              <a:gd name="connsiteX2" fmla="*/ 1633658 w 1736070"/>
              <a:gd name="connsiteY2" fmla="*/ 623332 h 841877"/>
              <a:gd name="connsiteX3" fmla="*/ 1678806 w 1736070"/>
              <a:gd name="connsiteY3" fmla="*/ 186531 h 841877"/>
              <a:gd name="connsiteX4" fmla="*/ 721925 w 1736070"/>
              <a:gd name="connsiteY4" fmla="*/ 4016 h 841877"/>
              <a:gd name="connsiteX5" fmla="*/ 43741 w 1736070"/>
              <a:gd name="connsiteY5" fmla="*/ 109363 h 841877"/>
              <a:gd name="connsiteX6" fmla="*/ 110364 w 1736070"/>
              <a:gd name="connsiteY6" fmla="*/ 631002 h 841877"/>
              <a:gd name="connsiteX7" fmla="*/ 461403 w 1736070"/>
              <a:gd name="connsiteY7" fmla="*/ 711422 h 841877"/>
              <a:gd name="connsiteX8" fmla="*/ 634344 w 1736070"/>
              <a:gd name="connsiteY8" fmla="*/ 839903 h 841877"/>
              <a:gd name="connsiteX9" fmla="*/ 613762 w 1736070"/>
              <a:gd name="connsiteY9" fmla="*/ 794068 h 841877"/>
              <a:gd name="connsiteX10" fmla="*/ 616922 w 1736070"/>
              <a:gd name="connsiteY10" fmla="*/ 715564 h 8418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3140"/>
              <a:gd name="connsiteY0" fmla="*/ 713064 h 839377"/>
              <a:gd name="connsiteX1" fmla="*/ 1160523 w 1733140"/>
              <a:gd name="connsiteY1" fmla="*/ 724017 h 839377"/>
              <a:gd name="connsiteX2" fmla="*/ 1633658 w 1733140"/>
              <a:gd name="connsiteY2" fmla="*/ 620832 h 839377"/>
              <a:gd name="connsiteX3" fmla="*/ 1674387 w 1733140"/>
              <a:gd name="connsiteY3" fmla="*/ 142276 h 839377"/>
              <a:gd name="connsiteX4" fmla="*/ 721925 w 1733140"/>
              <a:gd name="connsiteY4" fmla="*/ 1516 h 839377"/>
              <a:gd name="connsiteX5" fmla="*/ 43741 w 1733140"/>
              <a:gd name="connsiteY5" fmla="*/ 106863 h 839377"/>
              <a:gd name="connsiteX6" fmla="*/ 110364 w 1733140"/>
              <a:gd name="connsiteY6" fmla="*/ 628502 h 839377"/>
              <a:gd name="connsiteX7" fmla="*/ 461403 w 1733140"/>
              <a:gd name="connsiteY7" fmla="*/ 708922 h 839377"/>
              <a:gd name="connsiteX8" fmla="*/ 634344 w 1733140"/>
              <a:gd name="connsiteY8" fmla="*/ 837403 h 839377"/>
              <a:gd name="connsiteX9" fmla="*/ 613762 w 1733140"/>
              <a:gd name="connsiteY9" fmla="*/ 791568 h 839377"/>
              <a:gd name="connsiteX10" fmla="*/ 616922 w 1733140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20832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3762 w 1732986"/>
              <a:gd name="connsiteY9" fmla="*/ 791568 h 839377"/>
              <a:gd name="connsiteX10" fmla="*/ 616922 w 1732986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6463 w 1732986"/>
              <a:gd name="connsiteY9" fmla="*/ 789973 h 839377"/>
              <a:gd name="connsiteX10" fmla="*/ 616922 w 1732986"/>
              <a:gd name="connsiteY10" fmla="*/ 713064 h 839377"/>
              <a:gd name="connsiteX0" fmla="*/ 616922 w 1732986"/>
              <a:gd name="connsiteY0" fmla="*/ 713064 h 837403"/>
              <a:gd name="connsiteX1" fmla="*/ 1164018 w 1732986"/>
              <a:gd name="connsiteY1" fmla="*/ 711636 h 837403"/>
              <a:gd name="connsiteX2" fmla="*/ 1633658 w 1732986"/>
              <a:gd name="connsiteY2" fmla="*/ 600198 h 837403"/>
              <a:gd name="connsiteX3" fmla="*/ 1674387 w 1732986"/>
              <a:gd name="connsiteY3" fmla="*/ 142276 h 837403"/>
              <a:gd name="connsiteX4" fmla="*/ 721925 w 1732986"/>
              <a:gd name="connsiteY4" fmla="*/ 1516 h 837403"/>
              <a:gd name="connsiteX5" fmla="*/ 43741 w 1732986"/>
              <a:gd name="connsiteY5" fmla="*/ 106863 h 837403"/>
              <a:gd name="connsiteX6" fmla="*/ 110364 w 1732986"/>
              <a:gd name="connsiteY6" fmla="*/ 628502 h 837403"/>
              <a:gd name="connsiteX7" fmla="*/ 461403 w 1732986"/>
              <a:gd name="connsiteY7" fmla="*/ 708922 h 837403"/>
              <a:gd name="connsiteX8" fmla="*/ 634344 w 1732986"/>
              <a:gd name="connsiteY8" fmla="*/ 837403 h 837403"/>
              <a:gd name="connsiteX9" fmla="*/ 616463 w 1732986"/>
              <a:gd name="connsiteY9" fmla="*/ 789973 h 837403"/>
              <a:gd name="connsiteX10" fmla="*/ 616922 w 1732986"/>
              <a:gd name="connsiteY10" fmla="*/ 713064 h 837403"/>
              <a:gd name="connsiteX0" fmla="*/ 616922 w 1730658"/>
              <a:gd name="connsiteY0" fmla="*/ 713064 h 837403"/>
              <a:gd name="connsiteX1" fmla="*/ 1164018 w 1730658"/>
              <a:gd name="connsiteY1" fmla="*/ 711636 h 837403"/>
              <a:gd name="connsiteX2" fmla="*/ 1626069 w 1730658"/>
              <a:gd name="connsiteY2" fmla="*/ 628754 h 837403"/>
              <a:gd name="connsiteX3" fmla="*/ 1674387 w 1730658"/>
              <a:gd name="connsiteY3" fmla="*/ 142276 h 837403"/>
              <a:gd name="connsiteX4" fmla="*/ 721925 w 1730658"/>
              <a:gd name="connsiteY4" fmla="*/ 1516 h 837403"/>
              <a:gd name="connsiteX5" fmla="*/ 43741 w 1730658"/>
              <a:gd name="connsiteY5" fmla="*/ 106863 h 837403"/>
              <a:gd name="connsiteX6" fmla="*/ 110364 w 1730658"/>
              <a:gd name="connsiteY6" fmla="*/ 628502 h 837403"/>
              <a:gd name="connsiteX7" fmla="*/ 461403 w 1730658"/>
              <a:gd name="connsiteY7" fmla="*/ 708922 h 837403"/>
              <a:gd name="connsiteX8" fmla="*/ 634344 w 1730658"/>
              <a:gd name="connsiteY8" fmla="*/ 837403 h 837403"/>
              <a:gd name="connsiteX9" fmla="*/ 616463 w 1730658"/>
              <a:gd name="connsiteY9" fmla="*/ 789973 h 837403"/>
              <a:gd name="connsiteX10" fmla="*/ 616922 w 1730658"/>
              <a:gd name="connsiteY10" fmla="*/ 713064 h 837403"/>
              <a:gd name="connsiteX0" fmla="*/ 616922 w 1722741"/>
              <a:gd name="connsiteY0" fmla="*/ 713064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6922 w 1722741"/>
              <a:gd name="connsiteY10" fmla="*/ 713064 h 837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22741" h="837403">
                <a:moveTo>
                  <a:pt x="616922" y="713064"/>
                </a:moveTo>
                <a:cubicBezTo>
                  <a:pt x="762304" y="719329"/>
                  <a:pt x="1000887" y="725688"/>
                  <a:pt x="1164018" y="711636"/>
                </a:cubicBezTo>
                <a:cubicBezTo>
                  <a:pt x="1327149" y="697584"/>
                  <a:pt x="1510650" y="723647"/>
                  <a:pt x="1595711" y="628754"/>
                </a:cubicBezTo>
                <a:cubicBezTo>
                  <a:pt x="1680773" y="533861"/>
                  <a:pt x="1786020" y="373543"/>
                  <a:pt x="1674387" y="142276"/>
                </a:cubicBezTo>
                <a:cubicBezTo>
                  <a:pt x="1607083" y="7214"/>
                  <a:pt x="993699" y="7418"/>
                  <a:pt x="721925" y="1516"/>
                </a:cubicBezTo>
                <a:cubicBezTo>
                  <a:pt x="450151" y="-4386"/>
                  <a:pt x="145668" y="2365"/>
                  <a:pt x="43741" y="106863"/>
                </a:cubicBezTo>
                <a:cubicBezTo>
                  <a:pt x="-58186" y="211361"/>
                  <a:pt x="40754" y="528159"/>
                  <a:pt x="110364" y="628502"/>
                </a:cubicBezTo>
                <a:cubicBezTo>
                  <a:pt x="179974" y="728845"/>
                  <a:pt x="415302" y="708922"/>
                  <a:pt x="461403" y="708922"/>
                </a:cubicBezTo>
                <a:cubicBezTo>
                  <a:pt x="497262" y="793797"/>
                  <a:pt x="576077" y="833355"/>
                  <a:pt x="634344" y="837403"/>
                </a:cubicBezTo>
                <a:cubicBezTo>
                  <a:pt x="624272" y="819480"/>
                  <a:pt x="621082" y="807406"/>
                  <a:pt x="616463" y="789973"/>
                </a:cubicBezTo>
                <a:cubicBezTo>
                  <a:pt x="606610" y="760826"/>
                  <a:pt x="616922" y="713064"/>
                  <a:pt x="616922" y="71306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310248-C012-8FEF-545D-59BC3BEE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799" y="3542767"/>
            <a:ext cx="3847009" cy="283941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b="0"/>
              <a:t>Every year Spotify release its data analysis regarding the most played, highest trending songs for the year</a:t>
            </a:r>
          </a:p>
        </p:txBody>
      </p:sp>
    </p:spTree>
    <p:extLst>
      <p:ext uri="{BB962C8B-B14F-4D97-AF65-F5344CB8AC3E}">
        <p14:creationId xmlns:p14="http://schemas.microsoft.com/office/powerpoint/2010/main" val="682882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909C7F-B74A-BB70-CDCB-94D0B5CE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sz="4800" dirty="0" err="1"/>
              <a:t>Speechiness</a:t>
            </a:r>
            <a:r>
              <a:rPr lang="en-GB" sz="4800" dirty="0"/>
              <a:t>?</a:t>
            </a:r>
            <a:r>
              <a:rPr lang="en-GB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2BE9FD-68DE-DB6A-AA0E-A7F00F236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2936" y="1875052"/>
            <a:ext cx="8248649" cy="68247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 algn="ctr"/>
            <a:r>
              <a:rPr lang="en-US" b="0" dirty="0" err="1">
                <a:solidFill>
                  <a:sysClr val="windowText" lastClr="000000"/>
                </a:solidFill>
              </a:rPr>
              <a:t>Speechiness</a:t>
            </a:r>
            <a:r>
              <a:rPr lang="en-US" b="0" dirty="0">
                <a:solidFill>
                  <a:sysClr val="windowText" lastClr="000000"/>
                </a:solidFill>
              </a:rPr>
              <a:t> - The higher the value the more spoken word the song contains</a:t>
            </a:r>
            <a:endParaRPr lang="en-GB" b="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422A5-03A2-84D5-D6F6-530496484119}"/>
              </a:ext>
            </a:extLst>
          </p:cNvPr>
          <p:cNvSpPr txBox="1"/>
          <p:nvPr/>
        </p:nvSpPr>
        <p:spPr>
          <a:xfrm>
            <a:off x="695325" y="3061588"/>
            <a:ext cx="50148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song with the highest </a:t>
            </a:r>
            <a:r>
              <a:rPr lang="en-US" dirty="0" err="1"/>
              <a:t>speechiness</a:t>
            </a:r>
            <a:r>
              <a:rPr lang="en-US" dirty="0"/>
              <a:t> was Yes Indeed </a:t>
            </a:r>
          </a:p>
          <a:p>
            <a:r>
              <a:rPr lang="en-US" dirty="0"/>
              <a:t>by Lil Baby in 2018 at No.14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3451F-DEB4-B115-6984-7CAE9D2CD0A8}"/>
              </a:ext>
            </a:extLst>
          </p:cNvPr>
          <p:cNvSpPr txBox="1"/>
          <p:nvPr/>
        </p:nvSpPr>
        <p:spPr>
          <a:xfrm>
            <a:off x="6481865" y="3029780"/>
            <a:ext cx="50148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song with the lowest </a:t>
            </a:r>
            <a:r>
              <a:rPr lang="en-US" dirty="0" err="1"/>
              <a:t>speechiness</a:t>
            </a:r>
            <a:r>
              <a:rPr lang="en-US" dirty="0"/>
              <a:t> was Perfect </a:t>
            </a:r>
          </a:p>
          <a:p>
            <a:r>
              <a:rPr lang="en-US" dirty="0"/>
              <a:t>by Ed Sheeran in 2017 at No.10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1C3049-A8B6-7563-6B56-4AF6EE6C7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09" y="4105951"/>
            <a:ext cx="1876559" cy="18765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6C8003-1FF6-1A81-A1EB-6D4E386C01C6}"/>
              </a:ext>
            </a:extLst>
          </p:cNvPr>
          <p:cNvSpPr txBox="1"/>
          <p:nvPr/>
        </p:nvSpPr>
        <p:spPr>
          <a:xfrm>
            <a:off x="695325" y="4993035"/>
            <a:ext cx="2057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 </a:t>
            </a:r>
            <a:r>
              <a:rPr lang="en-GB" sz="1400" dirty="0">
                <a:hlinkClick r:id="rId3"/>
              </a:rPr>
              <a:t>https://open.spotify.com/track/6vN77lE9LK6HP2DewaN6HZ</a:t>
            </a:r>
            <a:r>
              <a:rPr lang="en-GB" sz="14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2A8159-6636-9450-2E6B-08D9D7D89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219" y="4175913"/>
            <a:ext cx="1876559" cy="18765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83ED9A-EC28-D72F-E326-8540A69E343A}"/>
              </a:ext>
            </a:extLst>
          </p:cNvPr>
          <p:cNvSpPr txBox="1"/>
          <p:nvPr/>
        </p:nvSpPr>
        <p:spPr>
          <a:xfrm>
            <a:off x="6481865" y="5098365"/>
            <a:ext cx="22288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5"/>
              </a:rPr>
              <a:t>https://open.spotify.com/track/0tgVpDi06FyKpA1z0VMD4v?si=556be056e14e48c6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9112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B53F1-A286-9EF6-E3C1-7B2687927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4" y="1378226"/>
            <a:ext cx="3363687" cy="15887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Speechiness</a:t>
            </a:r>
            <a:r>
              <a:rPr lang="en-US" dirty="0"/>
              <a:t> Correlation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E5CF8B9-D0F7-F8F9-0D87-41927FDA7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48" y="1237691"/>
            <a:ext cx="6085217" cy="4382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B542A6-C26B-E725-B3D8-2A0EC77BD92B}"/>
              </a:ext>
            </a:extLst>
          </p:cNvPr>
          <p:cNvSpPr txBox="1"/>
          <p:nvPr/>
        </p:nvSpPr>
        <p:spPr>
          <a:xfrm>
            <a:off x="1247238" y="3153706"/>
            <a:ext cx="33636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The </a:t>
            </a:r>
            <a:r>
              <a:rPr lang="en-US" sz="1600" dirty="0" err="1"/>
              <a:t>r-value</a:t>
            </a:r>
            <a:r>
              <a:rPr lang="en-US" sz="1600" dirty="0"/>
              <a:t> is: 0.003053302093949737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The correlation between both factors is 0.06</a:t>
            </a:r>
            <a:endParaRPr lang="en-GB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68CCB-987B-FC92-004B-200F6C62162B}"/>
              </a:ext>
            </a:extLst>
          </p:cNvPr>
          <p:cNvSpPr txBox="1"/>
          <p:nvPr/>
        </p:nvSpPr>
        <p:spPr>
          <a:xfrm>
            <a:off x="1247237" y="4819546"/>
            <a:ext cx="336368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There is a very low correlation between the two factors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265078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642D-7C22-CEBD-C0E1-4AF53522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Speechiness</a:t>
            </a:r>
            <a:r>
              <a:rPr lang="en-US" dirty="0"/>
              <a:t> Correlation – Top 10 </a:t>
            </a:r>
            <a:endParaRPr lang="en-GB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630A516-A7A7-B988-D44A-4A0091470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85" y="2036871"/>
            <a:ext cx="5205337" cy="374892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05C55-44B4-5FCF-B744-FEC90DAA6A5A}"/>
              </a:ext>
            </a:extLst>
          </p:cNvPr>
          <p:cNvSpPr txBox="1"/>
          <p:nvPr/>
        </p:nvSpPr>
        <p:spPr>
          <a:xfrm>
            <a:off x="6488819" y="1972340"/>
            <a:ext cx="50351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 </a:t>
            </a:r>
            <a:r>
              <a:rPr lang="en-US" sz="2400" dirty="0" err="1"/>
              <a:t>r-value</a:t>
            </a:r>
            <a:r>
              <a:rPr lang="en-US" sz="2400" dirty="0"/>
              <a:t> is: 0.030076461345042268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The correlation between both factors is -0.17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4A401-411E-0E79-FB9A-CD1946C009F3}"/>
              </a:ext>
            </a:extLst>
          </p:cNvPr>
          <p:cNvSpPr txBox="1"/>
          <p:nvPr/>
        </p:nvSpPr>
        <p:spPr>
          <a:xfrm>
            <a:off x="6978835" y="4297776"/>
            <a:ext cx="4374964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When only looking at the top 10 songs the r value is higher but still doesn’t show any meaningful correlation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There is some evidence suggesting there is a minor negative correlation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362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A2EE1E2D-ECFB-49DE-A025-1F56F4BF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530" y="650821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16737-1398-D957-4B34-D4725E7E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082" y="1242646"/>
            <a:ext cx="4299123" cy="1528689"/>
          </a:xfrm>
        </p:spPr>
        <p:txBody>
          <a:bodyPr>
            <a:normAutofit/>
          </a:bodyPr>
          <a:lstStyle/>
          <a:p>
            <a:pPr algn="ctr"/>
            <a:r>
              <a:rPr lang="en-GB" dirty="0" err="1"/>
              <a:t>Speechiness</a:t>
            </a:r>
            <a:r>
              <a:rPr lang="en-GB" dirty="0"/>
              <a:t> over time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A029DE6-80FE-3BFC-2D68-D32F79AA7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3" y="1493547"/>
            <a:ext cx="5309237" cy="37652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AF35-6955-F44F-84FC-19BAFE469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529" y="2818229"/>
            <a:ext cx="3802935" cy="2977008"/>
          </a:xfrm>
        </p:spPr>
        <p:txBody>
          <a:bodyPr>
            <a:normAutofit/>
          </a:bodyPr>
          <a:lstStyle/>
          <a:p>
            <a:pPr algn="ctr"/>
            <a:r>
              <a:rPr lang="en-GB" sz="1800" b="0" dirty="0" err="1"/>
              <a:t>Speechiness</a:t>
            </a:r>
            <a:r>
              <a:rPr lang="en-GB" sz="1800" b="0" dirty="0"/>
              <a:t> has been decreasing over the last 5 years </a:t>
            </a:r>
          </a:p>
          <a:p>
            <a:pPr algn="ctr"/>
            <a:r>
              <a:rPr lang="en-GB" sz="1800" b="0" dirty="0"/>
              <a:t>There was a peak in 2016 but the value in 2022 was 0.05</a:t>
            </a:r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D79121EC-981A-4EB2-B42E-58FA5B2FF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2704" y="694112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46243-345E-4F05-DAAB-736757BBBA49}"/>
              </a:ext>
            </a:extLst>
          </p:cNvPr>
          <p:cNvSpPr txBox="1"/>
          <p:nvPr/>
        </p:nvSpPr>
        <p:spPr>
          <a:xfrm>
            <a:off x="7358617" y="4303019"/>
            <a:ext cx="3363687" cy="13234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The last 3 years have shown a low Mean </a:t>
            </a:r>
            <a:r>
              <a:rPr lang="en-US" sz="1600" dirty="0" err="1"/>
              <a:t>Speechiness</a:t>
            </a:r>
            <a:r>
              <a:rPr lang="en-US" sz="1600" dirty="0"/>
              <a:t> suggesting that the more popular songs in those years did not include a high proportion of spoken word. 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51684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2EE1E2D-ECFB-49DE-A025-1F56F4BF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530" y="650821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22E96-DF1D-CCB9-23CA-9B636924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082" y="1242646"/>
            <a:ext cx="4299123" cy="152868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More on </a:t>
            </a:r>
            <a:r>
              <a:rPr lang="en-GB" dirty="0" err="1"/>
              <a:t>Speechiness</a:t>
            </a:r>
            <a:endParaRPr lang="en-GB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986F3D66-D641-8035-D96A-33FB54FB6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85" y="214077"/>
            <a:ext cx="4231408" cy="3000846"/>
          </a:xfrm>
          <a:prstGeom prst="rect">
            <a:avLst/>
          </a:prstGeom>
        </p:spPr>
      </p:pic>
      <p:pic>
        <p:nvPicPr>
          <p:cNvPr id="9" name="Content Placeholder 8" descr="Box and whisker chart&#10;&#10;Description automatically generated">
            <a:extLst>
              <a:ext uri="{FF2B5EF4-FFF2-40B4-BE49-F238E27FC236}">
                <a16:creationId xmlns:a16="http://schemas.microsoft.com/office/drawing/2014/main" id="{CFA68DE4-D47B-F400-C7B8-AD442C491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97" y="3480322"/>
            <a:ext cx="3698584" cy="3214923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1B408B6-BF41-2BC4-F072-42BDD229D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529" y="2818229"/>
            <a:ext cx="3802935" cy="2977008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b="0" dirty="0" err="1"/>
              <a:t>Speechiness</a:t>
            </a:r>
            <a:r>
              <a:rPr lang="en-US" b="0" dirty="0"/>
              <a:t> is lowest on the 1 to 20 top tracks than 81-100 tracks</a:t>
            </a:r>
          </a:p>
          <a:p>
            <a:pPr algn="ctr"/>
            <a:endParaRPr lang="en-US" b="0" dirty="0"/>
          </a:p>
          <a:p>
            <a:pPr algn="ctr"/>
            <a:r>
              <a:rPr lang="en-US" b="0" dirty="0">
                <a:solidFill>
                  <a:schemeClr val="accent1"/>
                </a:solidFill>
              </a:rPr>
              <a:t>However, there are lots of outliers for each bracket, so this is not a good use of the data to draw conclusions. 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79121EC-981A-4EB2-B42E-58FA5B2FF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2704" y="694112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58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DDC53-8DE6-4F4C-B6B4-4FA2A876C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3AD053B-137E-47B4-997C-C91AE70CE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-60000" flipH="1">
            <a:off x="1441932" y="958443"/>
            <a:ext cx="9361145" cy="4365520"/>
          </a:xfrm>
          <a:custGeom>
            <a:avLst/>
            <a:gdLst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405213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66489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66489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3171"/>
              <a:gd name="connsiteX1" fmla="*/ 9719033 w 9735159"/>
              <a:gd name="connsiteY1" fmla="*/ 122134 h 4583171"/>
              <a:gd name="connsiteX2" fmla="*/ 9675361 w 9735159"/>
              <a:gd name="connsiteY2" fmla="*/ 1854278 h 4583171"/>
              <a:gd name="connsiteX3" fmla="*/ 9667887 w 9735159"/>
              <a:gd name="connsiteY3" fmla="*/ 4129680 h 4583171"/>
              <a:gd name="connsiteX4" fmla="*/ 9156509 w 9735159"/>
              <a:gd name="connsiteY4" fmla="*/ 4179051 h 4583171"/>
              <a:gd name="connsiteX5" fmla="*/ 8374371 w 9735159"/>
              <a:gd name="connsiteY5" fmla="*/ 4200672 h 4583171"/>
              <a:gd name="connsiteX6" fmla="*/ 7989742 w 9735159"/>
              <a:gd name="connsiteY6" fmla="*/ 4205904 h 4583171"/>
              <a:gd name="connsiteX7" fmla="*/ 7685624 w 9735159"/>
              <a:gd name="connsiteY7" fmla="*/ 4466489 h 4583171"/>
              <a:gd name="connsiteX8" fmla="*/ 7189698 w 9735159"/>
              <a:gd name="connsiteY8" fmla="*/ 4582555 h 4583171"/>
              <a:gd name="connsiteX9" fmla="*/ 7423142 w 9735159"/>
              <a:gd name="connsiteY9" fmla="*/ 4218401 h 4583171"/>
              <a:gd name="connsiteX10" fmla="*/ 7322085 w 9735159"/>
              <a:gd name="connsiteY10" fmla="*/ 4198994 h 4583171"/>
              <a:gd name="connsiteX11" fmla="*/ 5976239 w 9735159"/>
              <a:gd name="connsiteY11" fmla="*/ 4198994 h 4583171"/>
              <a:gd name="connsiteX12" fmla="*/ 5703149 w 9735159"/>
              <a:gd name="connsiteY12" fmla="*/ 4203217 h 4583171"/>
              <a:gd name="connsiteX13" fmla="*/ 204518 w 9735159"/>
              <a:gd name="connsiteY13" fmla="*/ 4241988 h 4583171"/>
              <a:gd name="connsiteX14" fmla="*/ 45709 w 9735159"/>
              <a:gd name="connsiteY14" fmla="*/ 2519688 h 4583171"/>
              <a:gd name="connsiteX15" fmla="*/ 0 w 9735159"/>
              <a:gd name="connsiteY15" fmla="*/ 105770 h 4583171"/>
              <a:gd name="connsiteX16" fmla="*/ 6334131 w 9735159"/>
              <a:gd name="connsiteY16" fmla="*/ 49746 h 4583171"/>
              <a:gd name="connsiteX17" fmla="*/ 8936301 w 9735159"/>
              <a:gd name="connsiteY17" fmla="*/ 9904 h 4583171"/>
              <a:gd name="connsiteX18" fmla="*/ 9439106 w 9735159"/>
              <a:gd name="connsiteY18" fmla="*/ 1 h 4583171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23142 w 9735159"/>
              <a:gd name="connsiteY9" fmla="*/ 4218401 h 4585292"/>
              <a:gd name="connsiteX10" fmla="*/ 7322085 w 9735159"/>
              <a:gd name="connsiteY10" fmla="*/ 4198994 h 4585292"/>
              <a:gd name="connsiteX11" fmla="*/ 5976239 w 9735159"/>
              <a:gd name="connsiteY11" fmla="*/ 4198994 h 4585292"/>
              <a:gd name="connsiteX12" fmla="*/ 5703149 w 9735159"/>
              <a:gd name="connsiteY12" fmla="*/ 4203217 h 4585292"/>
              <a:gd name="connsiteX13" fmla="*/ 204518 w 9735159"/>
              <a:gd name="connsiteY13" fmla="*/ 4241988 h 4585292"/>
              <a:gd name="connsiteX14" fmla="*/ 45709 w 9735159"/>
              <a:gd name="connsiteY14" fmla="*/ 2519688 h 4585292"/>
              <a:gd name="connsiteX15" fmla="*/ 0 w 9735159"/>
              <a:gd name="connsiteY15" fmla="*/ 105770 h 4585292"/>
              <a:gd name="connsiteX16" fmla="*/ 6334131 w 9735159"/>
              <a:gd name="connsiteY16" fmla="*/ 49746 h 4585292"/>
              <a:gd name="connsiteX17" fmla="*/ 8936301 w 9735159"/>
              <a:gd name="connsiteY17" fmla="*/ 9904 h 4585292"/>
              <a:gd name="connsiteX18" fmla="*/ 9439106 w 9735159"/>
              <a:gd name="connsiteY18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322085 w 9735159"/>
              <a:gd name="connsiteY10" fmla="*/ 4198994 h 4585292"/>
              <a:gd name="connsiteX11" fmla="*/ 5976239 w 9735159"/>
              <a:gd name="connsiteY11" fmla="*/ 4198994 h 4585292"/>
              <a:gd name="connsiteX12" fmla="*/ 5703149 w 9735159"/>
              <a:gd name="connsiteY12" fmla="*/ 4203217 h 4585292"/>
              <a:gd name="connsiteX13" fmla="*/ 204518 w 9735159"/>
              <a:gd name="connsiteY13" fmla="*/ 4241988 h 4585292"/>
              <a:gd name="connsiteX14" fmla="*/ 45709 w 9735159"/>
              <a:gd name="connsiteY14" fmla="*/ 2519688 h 4585292"/>
              <a:gd name="connsiteX15" fmla="*/ 0 w 9735159"/>
              <a:gd name="connsiteY15" fmla="*/ 105770 h 4585292"/>
              <a:gd name="connsiteX16" fmla="*/ 6334131 w 9735159"/>
              <a:gd name="connsiteY16" fmla="*/ 49746 h 4585292"/>
              <a:gd name="connsiteX17" fmla="*/ 8936301 w 9735159"/>
              <a:gd name="connsiteY17" fmla="*/ 9904 h 4585292"/>
              <a:gd name="connsiteX18" fmla="*/ 9439106 w 9735159"/>
              <a:gd name="connsiteY18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322085 w 9735159"/>
              <a:gd name="connsiteY10" fmla="*/ 4198994 h 4585292"/>
              <a:gd name="connsiteX11" fmla="*/ 5703149 w 9735159"/>
              <a:gd name="connsiteY11" fmla="*/ 4203217 h 4585292"/>
              <a:gd name="connsiteX12" fmla="*/ 204518 w 9735159"/>
              <a:gd name="connsiteY12" fmla="*/ 4241988 h 4585292"/>
              <a:gd name="connsiteX13" fmla="*/ 45709 w 9735159"/>
              <a:gd name="connsiteY13" fmla="*/ 2519688 h 4585292"/>
              <a:gd name="connsiteX14" fmla="*/ 0 w 9735159"/>
              <a:gd name="connsiteY14" fmla="*/ 105770 h 4585292"/>
              <a:gd name="connsiteX15" fmla="*/ 6334131 w 9735159"/>
              <a:gd name="connsiteY15" fmla="*/ 49746 h 4585292"/>
              <a:gd name="connsiteX16" fmla="*/ 8936301 w 9735159"/>
              <a:gd name="connsiteY16" fmla="*/ 9904 h 4585292"/>
              <a:gd name="connsiteX17" fmla="*/ 9439106 w 9735159"/>
              <a:gd name="connsiteY17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169685 w 9735159"/>
              <a:gd name="connsiteY10" fmla="*/ 4210283 h 4585292"/>
              <a:gd name="connsiteX11" fmla="*/ 5703149 w 9735159"/>
              <a:gd name="connsiteY11" fmla="*/ 4203217 h 4585292"/>
              <a:gd name="connsiteX12" fmla="*/ 204518 w 9735159"/>
              <a:gd name="connsiteY12" fmla="*/ 4241988 h 4585292"/>
              <a:gd name="connsiteX13" fmla="*/ 45709 w 9735159"/>
              <a:gd name="connsiteY13" fmla="*/ 2519688 h 4585292"/>
              <a:gd name="connsiteX14" fmla="*/ 0 w 9735159"/>
              <a:gd name="connsiteY14" fmla="*/ 105770 h 4585292"/>
              <a:gd name="connsiteX15" fmla="*/ 6334131 w 9735159"/>
              <a:gd name="connsiteY15" fmla="*/ 49746 h 4585292"/>
              <a:gd name="connsiteX16" fmla="*/ 8936301 w 9735159"/>
              <a:gd name="connsiteY16" fmla="*/ 9904 h 4585292"/>
              <a:gd name="connsiteX17" fmla="*/ 9439106 w 9735159"/>
              <a:gd name="connsiteY17" fmla="*/ 1 h 4585292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29680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685624 w 9735159"/>
              <a:gd name="connsiteY7" fmla="*/ 4466489 h 4583125"/>
              <a:gd name="connsiteX8" fmla="*/ 7189698 w 9735159"/>
              <a:gd name="connsiteY8" fmla="*/ 4582555 h 4583125"/>
              <a:gd name="connsiteX9" fmla="*/ 7406209 w 9735159"/>
              <a:gd name="connsiteY9" fmla="*/ 4195824 h 4583125"/>
              <a:gd name="connsiteX10" fmla="*/ 7169685 w 9735159"/>
              <a:gd name="connsiteY10" fmla="*/ 4210283 h 4583125"/>
              <a:gd name="connsiteX11" fmla="*/ 5703149 w 9735159"/>
              <a:gd name="connsiteY11" fmla="*/ 4203217 h 4583125"/>
              <a:gd name="connsiteX12" fmla="*/ 204518 w 9735159"/>
              <a:gd name="connsiteY12" fmla="*/ 4241988 h 4583125"/>
              <a:gd name="connsiteX13" fmla="*/ 45709 w 9735159"/>
              <a:gd name="connsiteY13" fmla="*/ 2519688 h 4583125"/>
              <a:gd name="connsiteX14" fmla="*/ 0 w 9735159"/>
              <a:gd name="connsiteY14" fmla="*/ 105770 h 4583125"/>
              <a:gd name="connsiteX15" fmla="*/ 6334131 w 9735159"/>
              <a:gd name="connsiteY15" fmla="*/ 49746 h 4583125"/>
              <a:gd name="connsiteX16" fmla="*/ 8936301 w 9735159"/>
              <a:gd name="connsiteY16" fmla="*/ 9904 h 4583125"/>
              <a:gd name="connsiteX17" fmla="*/ 9439106 w 9735159"/>
              <a:gd name="connsiteY17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685624 w 9735159"/>
              <a:gd name="connsiteY7" fmla="*/ 4466489 h 4583125"/>
              <a:gd name="connsiteX8" fmla="*/ 7189698 w 9735159"/>
              <a:gd name="connsiteY8" fmla="*/ 4582555 h 4583125"/>
              <a:gd name="connsiteX9" fmla="*/ 7406209 w 9735159"/>
              <a:gd name="connsiteY9" fmla="*/ 4195824 h 4583125"/>
              <a:gd name="connsiteX10" fmla="*/ 7169685 w 9735159"/>
              <a:gd name="connsiteY10" fmla="*/ 4210283 h 4583125"/>
              <a:gd name="connsiteX11" fmla="*/ 5703149 w 9735159"/>
              <a:gd name="connsiteY11" fmla="*/ 4203217 h 4583125"/>
              <a:gd name="connsiteX12" fmla="*/ 204518 w 9735159"/>
              <a:gd name="connsiteY12" fmla="*/ 4241988 h 4583125"/>
              <a:gd name="connsiteX13" fmla="*/ 45709 w 9735159"/>
              <a:gd name="connsiteY13" fmla="*/ 2519688 h 4583125"/>
              <a:gd name="connsiteX14" fmla="*/ 0 w 9735159"/>
              <a:gd name="connsiteY14" fmla="*/ 105770 h 4583125"/>
              <a:gd name="connsiteX15" fmla="*/ 6334131 w 9735159"/>
              <a:gd name="connsiteY15" fmla="*/ 49746 h 4583125"/>
              <a:gd name="connsiteX16" fmla="*/ 8936301 w 9735159"/>
              <a:gd name="connsiteY16" fmla="*/ 9904 h 4583125"/>
              <a:gd name="connsiteX17" fmla="*/ 9439106 w 9735159"/>
              <a:gd name="connsiteY17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78"/>
              <a:gd name="connsiteX1" fmla="*/ 9719033 w 9735159"/>
              <a:gd name="connsiteY1" fmla="*/ 122134 h 4583178"/>
              <a:gd name="connsiteX2" fmla="*/ 9675361 w 9735159"/>
              <a:gd name="connsiteY2" fmla="*/ 1854278 h 4583178"/>
              <a:gd name="connsiteX3" fmla="*/ 9667887 w 9735159"/>
              <a:gd name="connsiteY3" fmla="*/ 4157902 h 4583178"/>
              <a:gd name="connsiteX4" fmla="*/ 9156509 w 9735159"/>
              <a:gd name="connsiteY4" fmla="*/ 4179051 h 4583178"/>
              <a:gd name="connsiteX5" fmla="*/ 8374371 w 9735159"/>
              <a:gd name="connsiteY5" fmla="*/ 4200672 h 4583178"/>
              <a:gd name="connsiteX6" fmla="*/ 7989742 w 9735159"/>
              <a:gd name="connsiteY6" fmla="*/ 4205904 h 4583178"/>
              <a:gd name="connsiteX7" fmla="*/ 7189698 w 9735159"/>
              <a:gd name="connsiteY7" fmla="*/ 4582555 h 4583178"/>
              <a:gd name="connsiteX8" fmla="*/ 7389118 w 9735159"/>
              <a:gd name="connsiteY8" fmla="*/ 4221461 h 4583178"/>
              <a:gd name="connsiteX9" fmla="*/ 7169685 w 9735159"/>
              <a:gd name="connsiteY9" fmla="*/ 4210283 h 4583178"/>
              <a:gd name="connsiteX10" fmla="*/ 5703149 w 9735159"/>
              <a:gd name="connsiteY10" fmla="*/ 4203217 h 4583178"/>
              <a:gd name="connsiteX11" fmla="*/ 204518 w 9735159"/>
              <a:gd name="connsiteY11" fmla="*/ 4241988 h 4583178"/>
              <a:gd name="connsiteX12" fmla="*/ 45709 w 9735159"/>
              <a:gd name="connsiteY12" fmla="*/ 2519688 h 4583178"/>
              <a:gd name="connsiteX13" fmla="*/ 0 w 9735159"/>
              <a:gd name="connsiteY13" fmla="*/ 105770 h 4583178"/>
              <a:gd name="connsiteX14" fmla="*/ 6334131 w 9735159"/>
              <a:gd name="connsiteY14" fmla="*/ 49746 h 4583178"/>
              <a:gd name="connsiteX15" fmla="*/ 8936301 w 9735159"/>
              <a:gd name="connsiteY15" fmla="*/ 9904 h 4583178"/>
              <a:gd name="connsiteX16" fmla="*/ 9439106 w 9735159"/>
              <a:gd name="connsiteY16" fmla="*/ 1 h 4583178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703149 w 9702102"/>
              <a:gd name="connsiteY10" fmla="*/ 4206673 h 4586634"/>
              <a:gd name="connsiteX11" fmla="*/ 204518 w 9702102"/>
              <a:gd name="connsiteY11" fmla="*/ 4245444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703149 w 9702102"/>
              <a:gd name="connsiteY10" fmla="*/ 4206673 h 4586634"/>
              <a:gd name="connsiteX11" fmla="*/ 191266 w 9702102"/>
              <a:gd name="connsiteY11" fmla="*/ 4298452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941688 w 9702102"/>
              <a:gd name="connsiteY10" fmla="*/ 4246430 h 4586634"/>
              <a:gd name="connsiteX11" fmla="*/ 191266 w 9702102"/>
              <a:gd name="connsiteY11" fmla="*/ 4298452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52358 w 9715354"/>
              <a:gd name="connsiteY0" fmla="*/ 3457 h 4586634"/>
              <a:gd name="connsiteX1" fmla="*/ 9680769 w 9715354"/>
              <a:gd name="connsiteY1" fmla="*/ 99832 h 4586634"/>
              <a:gd name="connsiteX2" fmla="*/ 9688613 w 9715354"/>
              <a:gd name="connsiteY2" fmla="*/ 1857734 h 4586634"/>
              <a:gd name="connsiteX3" fmla="*/ 9681139 w 9715354"/>
              <a:gd name="connsiteY3" fmla="*/ 4161358 h 4586634"/>
              <a:gd name="connsiteX4" fmla="*/ 9169761 w 9715354"/>
              <a:gd name="connsiteY4" fmla="*/ 4182507 h 4586634"/>
              <a:gd name="connsiteX5" fmla="*/ 8387623 w 9715354"/>
              <a:gd name="connsiteY5" fmla="*/ 4204128 h 4586634"/>
              <a:gd name="connsiteX6" fmla="*/ 8002994 w 9715354"/>
              <a:gd name="connsiteY6" fmla="*/ 4209360 h 4586634"/>
              <a:gd name="connsiteX7" fmla="*/ 7202950 w 9715354"/>
              <a:gd name="connsiteY7" fmla="*/ 4586011 h 4586634"/>
              <a:gd name="connsiteX8" fmla="*/ 7402370 w 9715354"/>
              <a:gd name="connsiteY8" fmla="*/ 4224917 h 4586634"/>
              <a:gd name="connsiteX9" fmla="*/ 7182937 w 9715354"/>
              <a:gd name="connsiteY9" fmla="*/ 4213739 h 4586634"/>
              <a:gd name="connsiteX10" fmla="*/ 5954940 w 9715354"/>
              <a:gd name="connsiteY10" fmla="*/ 4246430 h 4586634"/>
              <a:gd name="connsiteX11" fmla="*/ 204518 w 9715354"/>
              <a:gd name="connsiteY11" fmla="*/ 4298452 h 4586634"/>
              <a:gd name="connsiteX12" fmla="*/ 58961 w 9715354"/>
              <a:gd name="connsiteY12" fmla="*/ 2523144 h 4586634"/>
              <a:gd name="connsiteX13" fmla="*/ 0 w 9715354"/>
              <a:gd name="connsiteY13" fmla="*/ 29712 h 4586634"/>
              <a:gd name="connsiteX14" fmla="*/ 6347383 w 9715354"/>
              <a:gd name="connsiteY14" fmla="*/ 53202 h 4586634"/>
              <a:gd name="connsiteX15" fmla="*/ 8949553 w 9715354"/>
              <a:gd name="connsiteY15" fmla="*/ 13360 h 4586634"/>
              <a:gd name="connsiteX16" fmla="*/ 9452358 w 9715354"/>
              <a:gd name="connsiteY16" fmla="*/ 3457 h 4586634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530791 w 9793787"/>
              <a:gd name="connsiteY0" fmla="*/ 166219 h 4749355"/>
              <a:gd name="connsiteX1" fmla="*/ 9759202 w 9793787"/>
              <a:gd name="connsiteY1" fmla="*/ 262594 h 4749355"/>
              <a:gd name="connsiteX2" fmla="*/ 9767046 w 9793787"/>
              <a:gd name="connsiteY2" fmla="*/ 2020496 h 4749355"/>
              <a:gd name="connsiteX3" fmla="*/ 9759572 w 9793787"/>
              <a:gd name="connsiteY3" fmla="*/ 4324120 h 4749355"/>
              <a:gd name="connsiteX4" fmla="*/ 9248194 w 9793787"/>
              <a:gd name="connsiteY4" fmla="*/ 4345269 h 4749355"/>
              <a:gd name="connsiteX5" fmla="*/ 8466056 w 9793787"/>
              <a:gd name="connsiteY5" fmla="*/ 4366890 h 4749355"/>
              <a:gd name="connsiteX6" fmla="*/ 8081427 w 9793787"/>
              <a:gd name="connsiteY6" fmla="*/ 4372122 h 4749355"/>
              <a:gd name="connsiteX7" fmla="*/ 7281383 w 9793787"/>
              <a:gd name="connsiteY7" fmla="*/ 4748773 h 4749355"/>
              <a:gd name="connsiteX8" fmla="*/ 7451928 w 9793787"/>
              <a:gd name="connsiteY8" fmla="*/ 4368428 h 4749355"/>
              <a:gd name="connsiteX9" fmla="*/ 7261370 w 9793787"/>
              <a:gd name="connsiteY9" fmla="*/ 4376501 h 4749355"/>
              <a:gd name="connsiteX10" fmla="*/ 6033373 w 9793787"/>
              <a:gd name="connsiteY10" fmla="*/ 4409192 h 4749355"/>
              <a:gd name="connsiteX11" fmla="*/ 282951 w 9793787"/>
              <a:gd name="connsiteY11" fmla="*/ 4461214 h 4749355"/>
              <a:gd name="connsiteX12" fmla="*/ 137394 w 9793787"/>
              <a:gd name="connsiteY12" fmla="*/ 2685906 h 4749355"/>
              <a:gd name="connsiteX13" fmla="*/ 78433 w 9793787"/>
              <a:gd name="connsiteY13" fmla="*/ 192474 h 4749355"/>
              <a:gd name="connsiteX14" fmla="*/ 650812 w 9793787"/>
              <a:gd name="connsiteY14" fmla="*/ 172339 h 4749355"/>
              <a:gd name="connsiteX15" fmla="*/ 6425816 w 9793787"/>
              <a:gd name="connsiteY15" fmla="*/ 215964 h 4749355"/>
              <a:gd name="connsiteX16" fmla="*/ 9027986 w 9793787"/>
              <a:gd name="connsiteY16" fmla="*/ 176122 h 4749355"/>
              <a:gd name="connsiteX17" fmla="*/ 9530791 w 9793787"/>
              <a:gd name="connsiteY17" fmla="*/ 166219 h 4749355"/>
              <a:gd name="connsiteX0" fmla="*/ 9543478 w 9806474"/>
              <a:gd name="connsiteY0" fmla="*/ 3458 h 4586594"/>
              <a:gd name="connsiteX1" fmla="*/ 9771889 w 9806474"/>
              <a:gd name="connsiteY1" fmla="*/ 99833 h 4586594"/>
              <a:gd name="connsiteX2" fmla="*/ 9779733 w 9806474"/>
              <a:gd name="connsiteY2" fmla="*/ 1857735 h 4586594"/>
              <a:gd name="connsiteX3" fmla="*/ 9772259 w 9806474"/>
              <a:gd name="connsiteY3" fmla="*/ 4161359 h 4586594"/>
              <a:gd name="connsiteX4" fmla="*/ 9260881 w 9806474"/>
              <a:gd name="connsiteY4" fmla="*/ 4182508 h 4586594"/>
              <a:gd name="connsiteX5" fmla="*/ 8478743 w 9806474"/>
              <a:gd name="connsiteY5" fmla="*/ 4204129 h 4586594"/>
              <a:gd name="connsiteX6" fmla="*/ 8094114 w 9806474"/>
              <a:gd name="connsiteY6" fmla="*/ 4209361 h 4586594"/>
              <a:gd name="connsiteX7" fmla="*/ 7294070 w 9806474"/>
              <a:gd name="connsiteY7" fmla="*/ 4586012 h 4586594"/>
              <a:gd name="connsiteX8" fmla="*/ 7464615 w 9806474"/>
              <a:gd name="connsiteY8" fmla="*/ 4205667 h 4586594"/>
              <a:gd name="connsiteX9" fmla="*/ 7274057 w 9806474"/>
              <a:gd name="connsiteY9" fmla="*/ 4213740 h 4586594"/>
              <a:gd name="connsiteX10" fmla="*/ 6046060 w 9806474"/>
              <a:gd name="connsiteY10" fmla="*/ 4246431 h 4586594"/>
              <a:gd name="connsiteX11" fmla="*/ 295638 w 9806474"/>
              <a:gd name="connsiteY11" fmla="*/ 4298453 h 4586594"/>
              <a:gd name="connsiteX12" fmla="*/ 150081 w 9806474"/>
              <a:gd name="connsiteY12" fmla="*/ 2523145 h 4586594"/>
              <a:gd name="connsiteX13" fmla="*/ 66257 w 9806474"/>
              <a:gd name="connsiteY13" fmla="*/ 476529 h 4586594"/>
              <a:gd name="connsiteX14" fmla="*/ 663499 w 9806474"/>
              <a:gd name="connsiteY14" fmla="*/ 9578 h 4586594"/>
              <a:gd name="connsiteX15" fmla="*/ 6438503 w 9806474"/>
              <a:gd name="connsiteY15" fmla="*/ 53203 h 4586594"/>
              <a:gd name="connsiteX16" fmla="*/ 9040673 w 9806474"/>
              <a:gd name="connsiteY16" fmla="*/ 13361 h 4586594"/>
              <a:gd name="connsiteX17" fmla="*/ 9543478 w 9806474"/>
              <a:gd name="connsiteY17" fmla="*/ 3458 h 4586594"/>
              <a:gd name="connsiteX0" fmla="*/ 9502853 w 9765849"/>
              <a:gd name="connsiteY0" fmla="*/ 3458 h 4586594"/>
              <a:gd name="connsiteX1" fmla="*/ 9731264 w 9765849"/>
              <a:gd name="connsiteY1" fmla="*/ 99833 h 4586594"/>
              <a:gd name="connsiteX2" fmla="*/ 9739108 w 9765849"/>
              <a:gd name="connsiteY2" fmla="*/ 1857735 h 4586594"/>
              <a:gd name="connsiteX3" fmla="*/ 9731634 w 9765849"/>
              <a:gd name="connsiteY3" fmla="*/ 4161359 h 4586594"/>
              <a:gd name="connsiteX4" fmla="*/ 9220256 w 9765849"/>
              <a:gd name="connsiteY4" fmla="*/ 4182508 h 4586594"/>
              <a:gd name="connsiteX5" fmla="*/ 8438118 w 9765849"/>
              <a:gd name="connsiteY5" fmla="*/ 4204129 h 4586594"/>
              <a:gd name="connsiteX6" fmla="*/ 8053489 w 9765849"/>
              <a:gd name="connsiteY6" fmla="*/ 4209361 h 4586594"/>
              <a:gd name="connsiteX7" fmla="*/ 7253445 w 9765849"/>
              <a:gd name="connsiteY7" fmla="*/ 4586012 h 4586594"/>
              <a:gd name="connsiteX8" fmla="*/ 7423990 w 9765849"/>
              <a:gd name="connsiteY8" fmla="*/ 4205667 h 4586594"/>
              <a:gd name="connsiteX9" fmla="*/ 7233432 w 9765849"/>
              <a:gd name="connsiteY9" fmla="*/ 4213740 h 4586594"/>
              <a:gd name="connsiteX10" fmla="*/ 6005435 w 9765849"/>
              <a:gd name="connsiteY10" fmla="*/ 4246431 h 4586594"/>
              <a:gd name="connsiteX11" fmla="*/ 255013 w 9765849"/>
              <a:gd name="connsiteY11" fmla="*/ 4298453 h 4586594"/>
              <a:gd name="connsiteX12" fmla="*/ 109456 w 9765849"/>
              <a:gd name="connsiteY12" fmla="*/ 2523145 h 4586594"/>
              <a:gd name="connsiteX13" fmla="*/ 25632 w 9765849"/>
              <a:gd name="connsiteY13" fmla="*/ 476529 h 4586594"/>
              <a:gd name="connsiteX14" fmla="*/ 622874 w 9765849"/>
              <a:gd name="connsiteY14" fmla="*/ 9578 h 4586594"/>
              <a:gd name="connsiteX15" fmla="*/ 6397878 w 9765849"/>
              <a:gd name="connsiteY15" fmla="*/ 53203 h 4586594"/>
              <a:gd name="connsiteX16" fmla="*/ 9000048 w 9765849"/>
              <a:gd name="connsiteY16" fmla="*/ 13361 h 4586594"/>
              <a:gd name="connsiteX17" fmla="*/ 9502853 w 9765849"/>
              <a:gd name="connsiteY17" fmla="*/ 3458 h 4586594"/>
              <a:gd name="connsiteX0" fmla="*/ 9693055 w 9956051"/>
              <a:gd name="connsiteY0" fmla="*/ 3458 h 4586594"/>
              <a:gd name="connsiteX1" fmla="*/ 9921466 w 9956051"/>
              <a:gd name="connsiteY1" fmla="*/ 99833 h 4586594"/>
              <a:gd name="connsiteX2" fmla="*/ 9929310 w 9956051"/>
              <a:gd name="connsiteY2" fmla="*/ 1857735 h 4586594"/>
              <a:gd name="connsiteX3" fmla="*/ 9921836 w 9956051"/>
              <a:gd name="connsiteY3" fmla="*/ 4161359 h 4586594"/>
              <a:gd name="connsiteX4" fmla="*/ 9410458 w 9956051"/>
              <a:gd name="connsiteY4" fmla="*/ 4182508 h 4586594"/>
              <a:gd name="connsiteX5" fmla="*/ 8628320 w 9956051"/>
              <a:gd name="connsiteY5" fmla="*/ 4204129 h 4586594"/>
              <a:gd name="connsiteX6" fmla="*/ 8243691 w 9956051"/>
              <a:gd name="connsiteY6" fmla="*/ 4209361 h 4586594"/>
              <a:gd name="connsiteX7" fmla="*/ 7443647 w 9956051"/>
              <a:gd name="connsiteY7" fmla="*/ 4586012 h 4586594"/>
              <a:gd name="connsiteX8" fmla="*/ 7614192 w 9956051"/>
              <a:gd name="connsiteY8" fmla="*/ 4205667 h 4586594"/>
              <a:gd name="connsiteX9" fmla="*/ 7423634 w 9956051"/>
              <a:gd name="connsiteY9" fmla="*/ 4213740 h 4586594"/>
              <a:gd name="connsiteX10" fmla="*/ 6195637 w 9956051"/>
              <a:gd name="connsiteY10" fmla="*/ 4246431 h 4586594"/>
              <a:gd name="connsiteX11" fmla="*/ 445215 w 9956051"/>
              <a:gd name="connsiteY11" fmla="*/ 4298453 h 4586594"/>
              <a:gd name="connsiteX12" fmla="*/ 299658 w 9956051"/>
              <a:gd name="connsiteY12" fmla="*/ 2523145 h 4586594"/>
              <a:gd name="connsiteX13" fmla="*/ 215834 w 9956051"/>
              <a:gd name="connsiteY13" fmla="*/ 476529 h 4586594"/>
              <a:gd name="connsiteX14" fmla="*/ 399481 w 9956051"/>
              <a:gd name="connsiteY14" fmla="*/ 16797 h 4586594"/>
              <a:gd name="connsiteX15" fmla="*/ 6588080 w 9956051"/>
              <a:gd name="connsiteY15" fmla="*/ 53203 h 4586594"/>
              <a:gd name="connsiteX16" fmla="*/ 9190250 w 9956051"/>
              <a:gd name="connsiteY16" fmla="*/ 13361 h 4586594"/>
              <a:gd name="connsiteX17" fmla="*/ 9693055 w 9956051"/>
              <a:gd name="connsiteY17" fmla="*/ 3458 h 4586594"/>
              <a:gd name="connsiteX0" fmla="*/ 9494966 w 9757962"/>
              <a:gd name="connsiteY0" fmla="*/ 3458 h 4586594"/>
              <a:gd name="connsiteX1" fmla="*/ 9723377 w 9757962"/>
              <a:gd name="connsiteY1" fmla="*/ 99833 h 4586594"/>
              <a:gd name="connsiteX2" fmla="*/ 9731221 w 9757962"/>
              <a:gd name="connsiteY2" fmla="*/ 1857735 h 4586594"/>
              <a:gd name="connsiteX3" fmla="*/ 9723747 w 9757962"/>
              <a:gd name="connsiteY3" fmla="*/ 4161359 h 4586594"/>
              <a:gd name="connsiteX4" fmla="*/ 9212369 w 9757962"/>
              <a:gd name="connsiteY4" fmla="*/ 4182508 h 4586594"/>
              <a:gd name="connsiteX5" fmla="*/ 8430231 w 9757962"/>
              <a:gd name="connsiteY5" fmla="*/ 4204129 h 4586594"/>
              <a:gd name="connsiteX6" fmla="*/ 8045602 w 9757962"/>
              <a:gd name="connsiteY6" fmla="*/ 4209361 h 4586594"/>
              <a:gd name="connsiteX7" fmla="*/ 7245558 w 9757962"/>
              <a:gd name="connsiteY7" fmla="*/ 4586012 h 4586594"/>
              <a:gd name="connsiteX8" fmla="*/ 7416103 w 9757962"/>
              <a:gd name="connsiteY8" fmla="*/ 4205667 h 4586594"/>
              <a:gd name="connsiteX9" fmla="*/ 7225545 w 9757962"/>
              <a:gd name="connsiteY9" fmla="*/ 4213740 h 4586594"/>
              <a:gd name="connsiteX10" fmla="*/ 5997548 w 9757962"/>
              <a:gd name="connsiteY10" fmla="*/ 4246431 h 4586594"/>
              <a:gd name="connsiteX11" fmla="*/ 247126 w 9757962"/>
              <a:gd name="connsiteY11" fmla="*/ 4298453 h 4586594"/>
              <a:gd name="connsiteX12" fmla="*/ 101569 w 9757962"/>
              <a:gd name="connsiteY12" fmla="*/ 2523145 h 4586594"/>
              <a:gd name="connsiteX13" fmla="*/ 17745 w 9757962"/>
              <a:gd name="connsiteY13" fmla="*/ 476529 h 4586594"/>
              <a:gd name="connsiteX14" fmla="*/ 201392 w 9757962"/>
              <a:gd name="connsiteY14" fmla="*/ 16797 h 4586594"/>
              <a:gd name="connsiteX15" fmla="*/ 6389991 w 9757962"/>
              <a:gd name="connsiteY15" fmla="*/ 53203 h 4586594"/>
              <a:gd name="connsiteX16" fmla="*/ 8992161 w 9757962"/>
              <a:gd name="connsiteY16" fmla="*/ 13361 h 4586594"/>
              <a:gd name="connsiteX17" fmla="*/ 9494966 w 9757962"/>
              <a:gd name="connsiteY17" fmla="*/ 3458 h 4586594"/>
              <a:gd name="connsiteX0" fmla="*/ 9494966 w 9757962"/>
              <a:gd name="connsiteY0" fmla="*/ 3458 h 4586594"/>
              <a:gd name="connsiteX1" fmla="*/ 9723377 w 9757962"/>
              <a:gd name="connsiteY1" fmla="*/ 99833 h 4586594"/>
              <a:gd name="connsiteX2" fmla="*/ 9731221 w 9757962"/>
              <a:gd name="connsiteY2" fmla="*/ 1857735 h 4586594"/>
              <a:gd name="connsiteX3" fmla="*/ 9723747 w 9757962"/>
              <a:gd name="connsiteY3" fmla="*/ 4161359 h 4586594"/>
              <a:gd name="connsiteX4" fmla="*/ 9212369 w 9757962"/>
              <a:gd name="connsiteY4" fmla="*/ 4182508 h 4586594"/>
              <a:gd name="connsiteX5" fmla="*/ 8430231 w 9757962"/>
              <a:gd name="connsiteY5" fmla="*/ 4204129 h 4586594"/>
              <a:gd name="connsiteX6" fmla="*/ 8045602 w 9757962"/>
              <a:gd name="connsiteY6" fmla="*/ 4209361 h 4586594"/>
              <a:gd name="connsiteX7" fmla="*/ 7245558 w 9757962"/>
              <a:gd name="connsiteY7" fmla="*/ 4586012 h 4586594"/>
              <a:gd name="connsiteX8" fmla="*/ 7416103 w 9757962"/>
              <a:gd name="connsiteY8" fmla="*/ 4205667 h 4586594"/>
              <a:gd name="connsiteX9" fmla="*/ 7225545 w 9757962"/>
              <a:gd name="connsiteY9" fmla="*/ 4213740 h 4586594"/>
              <a:gd name="connsiteX10" fmla="*/ 5997548 w 9757962"/>
              <a:gd name="connsiteY10" fmla="*/ 4246431 h 4586594"/>
              <a:gd name="connsiteX11" fmla="*/ 247126 w 9757962"/>
              <a:gd name="connsiteY11" fmla="*/ 4298453 h 4586594"/>
              <a:gd name="connsiteX12" fmla="*/ 101569 w 9757962"/>
              <a:gd name="connsiteY12" fmla="*/ 2523145 h 4586594"/>
              <a:gd name="connsiteX13" fmla="*/ 17745 w 9757962"/>
              <a:gd name="connsiteY13" fmla="*/ 476529 h 4586594"/>
              <a:gd name="connsiteX14" fmla="*/ 201392 w 9757962"/>
              <a:gd name="connsiteY14" fmla="*/ 16797 h 4586594"/>
              <a:gd name="connsiteX15" fmla="*/ 6389991 w 9757962"/>
              <a:gd name="connsiteY15" fmla="*/ 53203 h 4586594"/>
              <a:gd name="connsiteX16" fmla="*/ 8992161 w 9757962"/>
              <a:gd name="connsiteY16" fmla="*/ 13361 h 4586594"/>
              <a:gd name="connsiteX17" fmla="*/ 9494966 w 9757962"/>
              <a:gd name="connsiteY17" fmla="*/ 3458 h 4586594"/>
              <a:gd name="connsiteX0" fmla="*/ 9511995 w 9774991"/>
              <a:gd name="connsiteY0" fmla="*/ 3458 h 4586594"/>
              <a:gd name="connsiteX1" fmla="*/ 9740406 w 9774991"/>
              <a:gd name="connsiteY1" fmla="*/ 99833 h 4586594"/>
              <a:gd name="connsiteX2" fmla="*/ 9748250 w 9774991"/>
              <a:gd name="connsiteY2" fmla="*/ 1857735 h 4586594"/>
              <a:gd name="connsiteX3" fmla="*/ 9740776 w 9774991"/>
              <a:gd name="connsiteY3" fmla="*/ 4161359 h 4586594"/>
              <a:gd name="connsiteX4" fmla="*/ 9229398 w 9774991"/>
              <a:gd name="connsiteY4" fmla="*/ 4182508 h 4586594"/>
              <a:gd name="connsiteX5" fmla="*/ 8447260 w 9774991"/>
              <a:gd name="connsiteY5" fmla="*/ 4204129 h 4586594"/>
              <a:gd name="connsiteX6" fmla="*/ 8062631 w 9774991"/>
              <a:gd name="connsiteY6" fmla="*/ 4209361 h 4586594"/>
              <a:gd name="connsiteX7" fmla="*/ 7262587 w 9774991"/>
              <a:gd name="connsiteY7" fmla="*/ 4586012 h 4586594"/>
              <a:gd name="connsiteX8" fmla="*/ 7433132 w 9774991"/>
              <a:gd name="connsiteY8" fmla="*/ 4205667 h 4586594"/>
              <a:gd name="connsiteX9" fmla="*/ 7242574 w 9774991"/>
              <a:gd name="connsiteY9" fmla="*/ 4213740 h 4586594"/>
              <a:gd name="connsiteX10" fmla="*/ 6014577 w 9774991"/>
              <a:gd name="connsiteY10" fmla="*/ 4246431 h 4586594"/>
              <a:gd name="connsiteX11" fmla="*/ 264155 w 9774991"/>
              <a:gd name="connsiteY11" fmla="*/ 4298453 h 4586594"/>
              <a:gd name="connsiteX12" fmla="*/ 118598 w 9774991"/>
              <a:gd name="connsiteY12" fmla="*/ 2523145 h 4586594"/>
              <a:gd name="connsiteX13" fmla="*/ 34774 w 9774991"/>
              <a:gd name="connsiteY13" fmla="*/ 476529 h 4586594"/>
              <a:gd name="connsiteX14" fmla="*/ 187098 w 9774991"/>
              <a:gd name="connsiteY14" fmla="*/ 93555 h 4586594"/>
              <a:gd name="connsiteX15" fmla="*/ 6407020 w 9774991"/>
              <a:gd name="connsiteY15" fmla="*/ 53203 h 4586594"/>
              <a:gd name="connsiteX16" fmla="*/ 9009190 w 9774991"/>
              <a:gd name="connsiteY16" fmla="*/ 13361 h 4586594"/>
              <a:gd name="connsiteX17" fmla="*/ 9511995 w 9774991"/>
              <a:gd name="connsiteY17" fmla="*/ 3458 h 4586594"/>
              <a:gd name="connsiteX0" fmla="*/ 9482057 w 9745053"/>
              <a:gd name="connsiteY0" fmla="*/ 3458 h 4586594"/>
              <a:gd name="connsiteX1" fmla="*/ 9710468 w 9745053"/>
              <a:gd name="connsiteY1" fmla="*/ 99833 h 4586594"/>
              <a:gd name="connsiteX2" fmla="*/ 9718312 w 9745053"/>
              <a:gd name="connsiteY2" fmla="*/ 1857735 h 4586594"/>
              <a:gd name="connsiteX3" fmla="*/ 9710838 w 9745053"/>
              <a:gd name="connsiteY3" fmla="*/ 4161359 h 4586594"/>
              <a:gd name="connsiteX4" fmla="*/ 9199460 w 9745053"/>
              <a:gd name="connsiteY4" fmla="*/ 4182508 h 4586594"/>
              <a:gd name="connsiteX5" fmla="*/ 8417322 w 9745053"/>
              <a:gd name="connsiteY5" fmla="*/ 4204129 h 4586594"/>
              <a:gd name="connsiteX6" fmla="*/ 8032693 w 9745053"/>
              <a:gd name="connsiteY6" fmla="*/ 4209361 h 4586594"/>
              <a:gd name="connsiteX7" fmla="*/ 7232649 w 9745053"/>
              <a:gd name="connsiteY7" fmla="*/ 4586012 h 4586594"/>
              <a:gd name="connsiteX8" fmla="*/ 7403194 w 9745053"/>
              <a:gd name="connsiteY8" fmla="*/ 4205667 h 4586594"/>
              <a:gd name="connsiteX9" fmla="*/ 7212636 w 9745053"/>
              <a:gd name="connsiteY9" fmla="*/ 4213740 h 4586594"/>
              <a:gd name="connsiteX10" fmla="*/ 5984639 w 9745053"/>
              <a:gd name="connsiteY10" fmla="*/ 4246431 h 4586594"/>
              <a:gd name="connsiteX11" fmla="*/ 234217 w 9745053"/>
              <a:gd name="connsiteY11" fmla="*/ 4298453 h 4586594"/>
              <a:gd name="connsiteX12" fmla="*/ 88660 w 9745053"/>
              <a:gd name="connsiteY12" fmla="*/ 2523145 h 4586594"/>
              <a:gd name="connsiteX13" fmla="*/ 4836 w 9745053"/>
              <a:gd name="connsiteY13" fmla="*/ 476529 h 4586594"/>
              <a:gd name="connsiteX14" fmla="*/ 157160 w 9745053"/>
              <a:gd name="connsiteY14" fmla="*/ 93555 h 4586594"/>
              <a:gd name="connsiteX15" fmla="*/ 6377082 w 9745053"/>
              <a:gd name="connsiteY15" fmla="*/ 53203 h 4586594"/>
              <a:gd name="connsiteX16" fmla="*/ 8979252 w 9745053"/>
              <a:gd name="connsiteY16" fmla="*/ 13361 h 4586594"/>
              <a:gd name="connsiteX17" fmla="*/ 9482057 w 9745053"/>
              <a:gd name="connsiteY17" fmla="*/ 3458 h 4586594"/>
              <a:gd name="connsiteX0" fmla="*/ 9482057 w 9745053"/>
              <a:gd name="connsiteY0" fmla="*/ 3458 h 4586594"/>
              <a:gd name="connsiteX1" fmla="*/ 9710468 w 9745053"/>
              <a:gd name="connsiteY1" fmla="*/ 99833 h 4586594"/>
              <a:gd name="connsiteX2" fmla="*/ 9718312 w 9745053"/>
              <a:gd name="connsiteY2" fmla="*/ 1857735 h 4586594"/>
              <a:gd name="connsiteX3" fmla="*/ 9710838 w 9745053"/>
              <a:gd name="connsiteY3" fmla="*/ 4161359 h 4586594"/>
              <a:gd name="connsiteX4" fmla="*/ 9199460 w 9745053"/>
              <a:gd name="connsiteY4" fmla="*/ 4182508 h 4586594"/>
              <a:gd name="connsiteX5" fmla="*/ 8417322 w 9745053"/>
              <a:gd name="connsiteY5" fmla="*/ 4204129 h 4586594"/>
              <a:gd name="connsiteX6" fmla="*/ 8032693 w 9745053"/>
              <a:gd name="connsiteY6" fmla="*/ 4209361 h 4586594"/>
              <a:gd name="connsiteX7" fmla="*/ 7232649 w 9745053"/>
              <a:gd name="connsiteY7" fmla="*/ 4586012 h 4586594"/>
              <a:gd name="connsiteX8" fmla="*/ 7403194 w 9745053"/>
              <a:gd name="connsiteY8" fmla="*/ 4205667 h 4586594"/>
              <a:gd name="connsiteX9" fmla="*/ 7212636 w 9745053"/>
              <a:gd name="connsiteY9" fmla="*/ 4213740 h 4586594"/>
              <a:gd name="connsiteX10" fmla="*/ 5984639 w 9745053"/>
              <a:gd name="connsiteY10" fmla="*/ 4246431 h 4586594"/>
              <a:gd name="connsiteX11" fmla="*/ 234217 w 9745053"/>
              <a:gd name="connsiteY11" fmla="*/ 4298453 h 4586594"/>
              <a:gd name="connsiteX12" fmla="*/ 88660 w 9745053"/>
              <a:gd name="connsiteY12" fmla="*/ 2523145 h 4586594"/>
              <a:gd name="connsiteX13" fmla="*/ 4836 w 9745053"/>
              <a:gd name="connsiteY13" fmla="*/ 476529 h 4586594"/>
              <a:gd name="connsiteX14" fmla="*/ 157160 w 9745053"/>
              <a:gd name="connsiteY14" fmla="*/ 93555 h 4586594"/>
              <a:gd name="connsiteX15" fmla="*/ 6387207 w 9745053"/>
              <a:gd name="connsiteY15" fmla="*/ 9477 h 4586594"/>
              <a:gd name="connsiteX16" fmla="*/ 8979252 w 9745053"/>
              <a:gd name="connsiteY16" fmla="*/ 13361 h 4586594"/>
              <a:gd name="connsiteX17" fmla="*/ 9482057 w 9745053"/>
              <a:gd name="connsiteY17" fmla="*/ 3458 h 4586594"/>
              <a:gd name="connsiteX0" fmla="*/ 9481430 w 9744426"/>
              <a:gd name="connsiteY0" fmla="*/ 3458 h 4586594"/>
              <a:gd name="connsiteX1" fmla="*/ 9709841 w 9744426"/>
              <a:gd name="connsiteY1" fmla="*/ 99833 h 4586594"/>
              <a:gd name="connsiteX2" fmla="*/ 9717685 w 9744426"/>
              <a:gd name="connsiteY2" fmla="*/ 1857735 h 4586594"/>
              <a:gd name="connsiteX3" fmla="*/ 9710211 w 9744426"/>
              <a:gd name="connsiteY3" fmla="*/ 4161359 h 4586594"/>
              <a:gd name="connsiteX4" fmla="*/ 9198833 w 9744426"/>
              <a:gd name="connsiteY4" fmla="*/ 4182508 h 4586594"/>
              <a:gd name="connsiteX5" fmla="*/ 8416695 w 9744426"/>
              <a:gd name="connsiteY5" fmla="*/ 4204129 h 4586594"/>
              <a:gd name="connsiteX6" fmla="*/ 8032066 w 9744426"/>
              <a:gd name="connsiteY6" fmla="*/ 4209361 h 4586594"/>
              <a:gd name="connsiteX7" fmla="*/ 7232022 w 9744426"/>
              <a:gd name="connsiteY7" fmla="*/ 4586012 h 4586594"/>
              <a:gd name="connsiteX8" fmla="*/ 7402567 w 9744426"/>
              <a:gd name="connsiteY8" fmla="*/ 4205667 h 4586594"/>
              <a:gd name="connsiteX9" fmla="*/ 7212009 w 9744426"/>
              <a:gd name="connsiteY9" fmla="*/ 4213740 h 4586594"/>
              <a:gd name="connsiteX10" fmla="*/ 5984012 w 9744426"/>
              <a:gd name="connsiteY10" fmla="*/ 4246431 h 4586594"/>
              <a:gd name="connsiteX11" fmla="*/ 233590 w 9744426"/>
              <a:gd name="connsiteY11" fmla="*/ 4298453 h 4586594"/>
              <a:gd name="connsiteX12" fmla="*/ 88033 w 9744426"/>
              <a:gd name="connsiteY12" fmla="*/ 2523145 h 4586594"/>
              <a:gd name="connsiteX13" fmla="*/ 5158 w 9744426"/>
              <a:gd name="connsiteY13" fmla="*/ 530948 h 4586594"/>
              <a:gd name="connsiteX14" fmla="*/ 156533 w 9744426"/>
              <a:gd name="connsiteY14" fmla="*/ 93555 h 4586594"/>
              <a:gd name="connsiteX15" fmla="*/ 6386580 w 9744426"/>
              <a:gd name="connsiteY15" fmla="*/ 9477 h 4586594"/>
              <a:gd name="connsiteX16" fmla="*/ 8978625 w 9744426"/>
              <a:gd name="connsiteY16" fmla="*/ 13361 h 4586594"/>
              <a:gd name="connsiteX17" fmla="*/ 9481430 w 9744426"/>
              <a:gd name="connsiteY17" fmla="*/ 3458 h 4586594"/>
              <a:gd name="connsiteX0" fmla="*/ 9481117 w 9744113"/>
              <a:gd name="connsiteY0" fmla="*/ 3458 h 4586594"/>
              <a:gd name="connsiteX1" fmla="*/ 9709528 w 9744113"/>
              <a:gd name="connsiteY1" fmla="*/ 99833 h 4586594"/>
              <a:gd name="connsiteX2" fmla="*/ 9717372 w 9744113"/>
              <a:gd name="connsiteY2" fmla="*/ 1857735 h 4586594"/>
              <a:gd name="connsiteX3" fmla="*/ 9709898 w 9744113"/>
              <a:gd name="connsiteY3" fmla="*/ 4161359 h 4586594"/>
              <a:gd name="connsiteX4" fmla="*/ 9198520 w 9744113"/>
              <a:gd name="connsiteY4" fmla="*/ 4182508 h 4586594"/>
              <a:gd name="connsiteX5" fmla="*/ 8416382 w 9744113"/>
              <a:gd name="connsiteY5" fmla="*/ 4204129 h 4586594"/>
              <a:gd name="connsiteX6" fmla="*/ 8031753 w 9744113"/>
              <a:gd name="connsiteY6" fmla="*/ 4209361 h 4586594"/>
              <a:gd name="connsiteX7" fmla="*/ 7231709 w 9744113"/>
              <a:gd name="connsiteY7" fmla="*/ 4586012 h 4586594"/>
              <a:gd name="connsiteX8" fmla="*/ 7402254 w 9744113"/>
              <a:gd name="connsiteY8" fmla="*/ 4205667 h 4586594"/>
              <a:gd name="connsiteX9" fmla="*/ 7211696 w 9744113"/>
              <a:gd name="connsiteY9" fmla="*/ 4213740 h 4586594"/>
              <a:gd name="connsiteX10" fmla="*/ 5983699 w 9744113"/>
              <a:gd name="connsiteY10" fmla="*/ 4246431 h 4586594"/>
              <a:gd name="connsiteX11" fmla="*/ 233277 w 9744113"/>
              <a:gd name="connsiteY11" fmla="*/ 4298453 h 4586594"/>
              <a:gd name="connsiteX12" fmla="*/ 87720 w 9744113"/>
              <a:gd name="connsiteY12" fmla="*/ 2523145 h 4586594"/>
              <a:gd name="connsiteX13" fmla="*/ 4845 w 9744113"/>
              <a:gd name="connsiteY13" fmla="*/ 530948 h 4586594"/>
              <a:gd name="connsiteX14" fmla="*/ 156980 w 9744113"/>
              <a:gd name="connsiteY14" fmla="*/ 137092 h 4586594"/>
              <a:gd name="connsiteX15" fmla="*/ 6386267 w 9744113"/>
              <a:gd name="connsiteY15" fmla="*/ 9477 h 4586594"/>
              <a:gd name="connsiteX16" fmla="*/ 8978312 w 9744113"/>
              <a:gd name="connsiteY16" fmla="*/ 13361 h 4586594"/>
              <a:gd name="connsiteX17" fmla="*/ 9481117 w 9744113"/>
              <a:gd name="connsiteY17" fmla="*/ 3458 h 4586594"/>
              <a:gd name="connsiteX0" fmla="*/ 9477408 w 9740404"/>
              <a:gd name="connsiteY0" fmla="*/ 3458 h 4586594"/>
              <a:gd name="connsiteX1" fmla="*/ 9705819 w 9740404"/>
              <a:gd name="connsiteY1" fmla="*/ 99833 h 4586594"/>
              <a:gd name="connsiteX2" fmla="*/ 9713663 w 9740404"/>
              <a:gd name="connsiteY2" fmla="*/ 1857735 h 4586594"/>
              <a:gd name="connsiteX3" fmla="*/ 9706189 w 9740404"/>
              <a:gd name="connsiteY3" fmla="*/ 4161359 h 4586594"/>
              <a:gd name="connsiteX4" fmla="*/ 9194811 w 9740404"/>
              <a:gd name="connsiteY4" fmla="*/ 4182508 h 4586594"/>
              <a:gd name="connsiteX5" fmla="*/ 8412673 w 9740404"/>
              <a:gd name="connsiteY5" fmla="*/ 4204129 h 4586594"/>
              <a:gd name="connsiteX6" fmla="*/ 8028044 w 9740404"/>
              <a:gd name="connsiteY6" fmla="*/ 4209361 h 4586594"/>
              <a:gd name="connsiteX7" fmla="*/ 7228000 w 9740404"/>
              <a:gd name="connsiteY7" fmla="*/ 4586012 h 4586594"/>
              <a:gd name="connsiteX8" fmla="*/ 7398545 w 9740404"/>
              <a:gd name="connsiteY8" fmla="*/ 4205667 h 4586594"/>
              <a:gd name="connsiteX9" fmla="*/ 7207987 w 9740404"/>
              <a:gd name="connsiteY9" fmla="*/ 4213740 h 4586594"/>
              <a:gd name="connsiteX10" fmla="*/ 5979990 w 9740404"/>
              <a:gd name="connsiteY10" fmla="*/ 4246431 h 4586594"/>
              <a:gd name="connsiteX11" fmla="*/ 229568 w 9740404"/>
              <a:gd name="connsiteY11" fmla="*/ 4298453 h 4586594"/>
              <a:gd name="connsiteX12" fmla="*/ 84011 w 9740404"/>
              <a:gd name="connsiteY12" fmla="*/ 2523145 h 4586594"/>
              <a:gd name="connsiteX13" fmla="*/ 1136 w 9740404"/>
              <a:gd name="connsiteY13" fmla="*/ 530948 h 4586594"/>
              <a:gd name="connsiteX14" fmla="*/ 153271 w 9740404"/>
              <a:gd name="connsiteY14" fmla="*/ 137092 h 4586594"/>
              <a:gd name="connsiteX15" fmla="*/ 6382558 w 9740404"/>
              <a:gd name="connsiteY15" fmla="*/ 9477 h 4586594"/>
              <a:gd name="connsiteX16" fmla="*/ 8974603 w 9740404"/>
              <a:gd name="connsiteY16" fmla="*/ 13361 h 4586594"/>
              <a:gd name="connsiteX17" fmla="*/ 9477408 w 9740404"/>
              <a:gd name="connsiteY17" fmla="*/ 3458 h 4586594"/>
              <a:gd name="connsiteX0" fmla="*/ 9486740 w 9749736"/>
              <a:gd name="connsiteY0" fmla="*/ 3458 h 4586594"/>
              <a:gd name="connsiteX1" fmla="*/ 9715151 w 9749736"/>
              <a:gd name="connsiteY1" fmla="*/ 99833 h 4586594"/>
              <a:gd name="connsiteX2" fmla="*/ 9722995 w 9749736"/>
              <a:gd name="connsiteY2" fmla="*/ 1857735 h 4586594"/>
              <a:gd name="connsiteX3" fmla="*/ 9715521 w 9749736"/>
              <a:gd name="connsiteY3" fmla="*/ 4161359 h 4586594"/>
              <a:gd name="connsiteX4" fmla="*/ 9204143 w 9749736"/>
              <a:gd name="connsiteY4" fmla="*/ 4182508 h 4586594"/>
              <a:gd name="connsiteX5" fmla="*/ 8422005 w 9749736"/>
              <a:gd name="connsiteY5" fmla="*/ 4204129 h 4586594"/>
              <a:gd name="connsiteX6" fmla="*/ 8037376 w 9749736"/>
              <a:gd name="connsiteY6" fmla="*/ 4209361 h 4586594"/>
              <a:gd name="connsiteX7" fmla="*/ 7237332 w 9749736"/>
              <a:gd name="connsiteY7" fmla="*/ 4586012 h 4586594"/>
              <a:gd name="connsiteX8" fmla="*/ 7407877 w 9749736"/>
              <a:gd name="connsiteY8" fmla="*/ 4205667 h 4586594"/>
              <a:gd name="connsiteX9" fmla="*/ 7217319 w 9749736"/>
              <a:gd name="connsiteY9" fmla="*/ 4213740 h 4586594"/>
              <a:gd name="connsiteX10" fmla="*/ 5989322 w 9749736"/>
              <a:gd name="connsiteY10" fmla="*/ 4246431 h 4586594"/>
              <a:gd name="connsiteX11" fmla="*/ 238900 w 9749736"/>
              <a:gd name="connsiteY11" fmla="*/ 4298453 h 4586594"/>
              <a:gd name="connsiteX12" fmla="*/ 93343 w 9749736"/>
              <a:gd name="connsiteY12" fmla="*/ 2523145 h 4586594"/>
              <a:gd name="connsiteX13" fmla="*/ 10468 w 9749736"/>
              <a:gd name="connsiteY13" fmla="*/ 530948 h 4586594"/>
              <a:gd name="connsiteX14" fmla="*/ 97489 w 9749736"/>
              <a:gd name="connsiteY14" fmla="*/ 149115 h 4586594"/>
              <a:gd name="connsiteX15" fmla="*/ 6391890 w 9749736"/>
              <a:gd name="connsiteY15" fmla="*/ 9477 h 4586594"/>
              <a:gd name="connsiteX16" fmla="*/ 8983935 w 9749736"/>
              <a:gd name="connsiteY16" fmla="*/ 13361 h 4586594"/>
              <a:gd name="connsiteX17" fmla="*/ 9486740 w 9749736"/>
              <a:gd name="connsiteY17" fmla="*/ 3458 h 4586594"/>
              <a:gd name="connsiteX0" fmla="*/ 9486740 w 9793439"/>
              <a:gd name="connsiteY0" fmla="*/ 75473 h 4658609"/>
              <a:gd name="connsiteX1" fmla="*/ 9715151 w 9793439"/>
              <a:gd name="connsiteY1" fmla="*/ 171848 h 4658609"/>
              <a:gd name="connsiteX2" fmla="*/ 9779506 w 9793439"/>
              <a:gd name="connsiteY2" fmla="*/ 2048524 h 4658609"/>
              <a:gd name="connsiteX3" fmla="*/ 9715521 w 9793439"/>
              <a:gd name="connsiteY3" fmla="*/ 4233374 h 4658609"/>
              <a:gd name="connsiteX4" fmla="*/ 9204143 w 9793439"/>
              <a:gd name="connsiteY4" fmla="*/ 4254523 h 4658609"/>
              <a:gd name="connsiteX5" fmla="*/ 8422005 w 9793439"/>
              <a:gd name="connsiteY5" fmla="*/ 4276144 h 4658609"/>
              <a:gd name="connsiteX6" fmla="*/ 8037376 w 9793439"/>
              <a:gd name="connsiteY6" fmla="*/ 4281376 h 4658609"/>
              <a:gd name="connsiteX7" fmla="*/ 7237332 w 9793439"/>
              <a:gd name="connsiteY7" fmla="*/ 4658027 h 4658609"/>
              <a:gd name="connsiteX8" fmla="*/ 7407877 w 9793439"/>
              <a:gd name="connsiteY8" fmla="*/ 4277682 h 4658609"/>
              <a:gd name="connsiteX9" fmla="*/ 7217319 w 9793439"/>
              <a:gd name="connsiteY9" fmla="*/ 4285755 h 4658609"/>
              <a:gd name="connsiteX10" fmla="*/ 5989322 w 9793439"/>
              <a:gd name="connsiteY10" fmla="*/ 4318446 h 4658609"/>
              <a:gd name="connsiteX11" fmla="*/ 238900 w 9793439"/>
              <a:gd name="connsiteY11" fmla="*/ 4370468 h 4658609"/>
              <a:gd name="connsiteX12" fmla="*/ 93343 w 9793439"/>
              <a:gd name="connsiteY12" fmla="*/ 2595160 h 4658609"/>
              <a:gd name="connsiteX13" fmla="*/ 10468 w 9793439"/>
              <a:gd name="connsiteY13" fmla="*/ 602963 h 4658609"/>
              <a:gd name="connsiteX14" fmla="*/ 97489 w 9793439"/>
              <a:gd name="connsiteY14" fmla="*/ 221130 h 4658609"/>
              <a:gd name="connsiteX15" fmla="*/ 6391890 w 9793439"/>
              <a:gd name="connsiteY15" fmla="*/ 81492 h 4658609"/>
              <a:gd name="connsiteX16" fmla="*/ 8983935 w 9793439"/>
              <a:gd name="connsiteY16" fmla="*/ 85376 h 4658609"/>
              <a:gd name="connsiteX17" fmla="*/ 9486740 w 9793439"/>
              <a:gd name="connsiteY17" fmla="*/ 75473 h 4658609"/>
              <a:gd name="connsiteX0" fmla="*/ 9486740 w 9792089"/>
              <a:gd name="connsiteY0" fmla="*/ 3458 h 4586594"/>
              <a:gd name="connsiteX1" fmla="*/ 9715151 w 9792089"/>
              <a:gd name="connsiteY1" fmla="*/ 99833 h 4586594"/>
              <a:gd name="connsiteX2" fmla="*/ 9779506 w 9792089"/>
              <a:gd name="connsiteY2" fmla="*/ 1976509 h 4586594"/>
              <a:gd name="connsiteX3" fmla="*/ 9715521 w 9792089"/>
              <a:gd name="connsiteY3" fmla="*/ 4161359 h 4586594"/>
              <a:gd name="connsiteX4" fmla="*/ 9204143 w 9792089"/>
              <a:gd name="connsiteY4" fmla="*/ 4182508 h 4586594"/>
              <a:gd name="connsiteX5" fmla="*/ 8422005 w 9792089"/>
              <a:gd name="connsiteY5" fmla="*/ 4204129 h 4586594"/>
              <a:gd name="connsiteX6" fmla="*/ 8037376 w 9792089"/>
              <a:gd name="connsiteY6" fmla="*/ 4209361 h 4586594"/>
              <a:gd name="connsiteX7" fmla="*/ 7237332 w 9792089"/>
              <a:gd name="connsiteY7" fmla="*/ 4586012 h 4586594"/>
              <a:gd name="connsiteX8" fmla="*/ 7407877 w 9792089"/>
              <a:gd name="connsiteY8" fmla="*/ 4205667 h 4586594"/>
              <a:gd name="connsiteX9" fmla="*/ 7217319 w 9792089"/>
              <a:gd name="connsiteY9" fmla="*/ 4213740 h 4586594"/>
              <a:gd name="connsiteX10" fmla="*/ 5989322 w 9792089"/>
              <a:gd name="connsiteY10" fmla="*/ 4246431 h 4586594"/>
              <a:gd name="connsiteX11" fmla="*/ 238900 w 9792089"/>
              <a:gd name="connsiteY11" fmla="*/ 4298453 h 4586594"/>
              <a:gd name="connsiteX12" fmla="*/ 93343 w 9792089"/>
              <a:gd name="connsiteY12" fmla="*/ 2523145 h 4586594"/>
              <a:gd name="connsiteX13" fmla="*/ 10468 w 9792089"/>
              <a:gd name="connsiteY13" fmla="*/ 530948 h 4586594"/>
              <a:gd name="connsiteX14" fmla="*/ 97489 w 9792089"/>
              <a:gd name="connsiteY14" fmla="*/ 149115 h 4586594"/>
              <a:gd name="connsiteX15" fmla="*/ 6391890 w 9792089"/>
              <a:gd name="connsiteY15" fmla="*/ 9477 h 4586594"/>
              <a:gd name="connsiteX16" fmla="*/ 8983935 w 9792089"/>
              <a:gd name="connsiteY16" fmla="*/ 13361 h 4586594"/>
              <a:gd name="connsiteX17" fmla="*/ 9486740 w 9792089"/>
              <a:gd name="connsiteY17" fmla="*/ 3458 h 458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792089" h="4586594">
                <a:moveTo>
                  <a:pt x="9486740" y="3458"/>
                </a:moveTo>
                <a:cubicBezTo>
                  <a:pt x="9608609" y="17870"/>
                  <a:pt x="9702239" y="-44549"/>
                  <a:pt x="9715151" y="99833"/>
                </a:cubicBezTo>
                <a:cubicBezTo>
                  <a:pt x="9744763" y="430954"/>
                  <a:pt x="9820064" y="1179006"/>
                  <a:pt x="9779506" y="1976509"/>
                </a:cubicBezTo>
                <a:cubicBezTo>
                  <a:pt x="9821453" y="2872786"/>
                  <a:pt x="9747762" y="4009775"/>
                  <a:pt x="9715521" y="4161359"/>
                </a:cubicBezTo>
                <a:cubicBezTo>
                  <a:pt x="9446860" y="4212001"/>
                  <a:pt x="9419729" y="4175380"/>
                  <a:pt x="9204143" y="4182508"/>
                </a:cubicBezTo>
                <a:lnTo>
                  <a:pt x="8422005" y="4204129"/>
                </a:lnTo>
                <a:lnTo>
                  <a:pt x="8037376" y="4209361"/>
                </a:lnTo>
                <a:cubicBezTo>
                  <a:pt x="7952820" y="4216563"/>
                  <a:pt x="7868491" y="4404455"/>
                  <a:pt x="7237332" y="4586012"/>
                </a:cubicBezTo>
                <a:cubicBezTo>
                  <a:pt x="7212892" y="4601135"/>
                  <a:pt x="7434449" y="4317853"/>
                  <a:pt x="7407877" y="4205667"/>
                </a:cubicBezTo>
                <a:lnTo>
                  <a:pt x="7217319" y="4213740"/>
                </a:lnTo>
                <a:lnTo>
                  <a:pt x="5989322" y="4246431"/>
                </a:lnTo>
                <a:cubicBezTo>
                  <a:pt x="4635231" y="4269266"/>
                  <a:pt x="2061843" y="4343979"/>
                  <a:pt x="238900" y="4298453"/>
                </a:cubicBezTo>
                <a:cubicBezTo>
                  <a:pt x="67346" y="4318795"/>
                  <a:pt x="106883" y="4077771"/>
                  <a:pt x="93343" y="2523145"/>
                </a:cubicBezTo>
                <a:cubicBezTo>
                  <a:pt x="78840" y="1882752"/>
                  <a:pt x="9777" y="926620"/>
                  <a:pt x="10468" y="530948"/>
                </a:cubicBezTo>
                <a:cubicBezTo>
                  <a:pt x="11159" y="135276"/>
                  <a:pt x="-45388" y="172775"/>
                  <a:pt x="97489" y="149115"/>
                </a:cubicBezTo>
                <a:cubicBezTo>
                  <a:pt x="1625900" y="105255"/>
                  <a:pt x="4329024" y="-2658"/>
                  <a:pt x="6391890" y="9477"/>
                </a:cubicBezTo>
                <a:lnTo>
                  <a:pt x="8983935" y="13361"/>
                </a:lnTo>
                <a:cubicBezTo>
                  <a:pt x="9151710" y="25102"/>
                  <a:pt x="9364871" y="-10954"/>
                  <a:pt x="9486740" y="3458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09E72EC-1178-47C7-A287-A05A6D497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-60000" flipH="1">
            <a:off x="1390656" y="1015766"/>
            <a:ext cx="9361145" cy="4365520"/>
          </a:xfrm>
          <a:custGeom>
            <a:avLst/>
            <a:gdLst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405213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23535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72133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66489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8804"/>
              <a:gd name="connsiteX1" fmla="*/ 9719033 w 9735159"/>
              <a:gd name="connsiteY1" fmla="*/ 122134 h 4588804"/>
              <a:gd name="connsiteX2" fmla="*/ 9675361 w 9735159"/>
              <a:gd name="connsiteY2" fmla="*/ 1854278 h 4588804"/>
              <a:gd name="connsiteX3" fmla="*/ 9667887 w 9735159"/>
              <a:gd name="connsiteY3" fmla="*/ 4129680 h 4588804"/>
              <a:gd name="connsiteX4" fmla="*/ 9156509 w 9735159"/>
              <a:gd name="connsiteY4" fmla="*/ 4179051 h 4588804"/>
              <a:gd name="connsiteX5" fmla="*/ 8374371 w 9735159"/>
              <a:gd name="connsiteY5" fmla="*/ 4200672 h 4588804"/>
              <a:gd name="connsiteX6" fmla="*/ 7989742 w 9735159"/>
              <a:gd name="connsiteY6" fmla="*/ 4205904 h 4588804"/>
              <a:gd name="connsiteX7" fmla="*/ 7685624 w 9735159"/>
              <a:gd name="connsiteY7" fmla="*/ 4466489 h 4588804"/>
              <a:gd name="connsiteX8" fmla="*/ 7161476 w 9735159"/>
              <a:gd name="connsiteY8" fmla="*/ 4588200 h 4588804"/>
              <a:gd name="connsiteX9" fmla="*/ 7423142 w 9735159"/>
              <a:gd name="connsiteY9" fmla="*/ 4218401 h 4588804"/>
              <a:gd name="connsiteX10" fmla="*/ 7322085 w 9735159"/>
              <a:gd name="connsiteY10" fmla="*/ 4198994 h 4588804"/>
              <a:gd name="connsiteX11" fmla="*/ 5976239 w 9735159"/>
              <a:gd name="connsiteY11" fmla="*/ 4198994 h 4588804"/>
              <a:gd name="connsiteX12" fmla="*/ 5703149 w 9735159"/>
              <a:gd name="connsiteY12" fmla="*/ 4203217 h 4588804"/>
              <a:gd name="connsiteX13" fmla="*/ 204518 w 9735159"/>
              <a:gd name="connsiteY13" fmla="*/ 4241988 h 4588804"/>
              <a:gd name="connsiteX14" fmla="*/ 45709 w 9735159"/>
              <a:gd name="connsiteY14" fmla="*/ 2519688 h 4588804"/>
              <a:gd name="connsiteX15" fmla="*/ 0 w 9735159"/>
              <a:gd name="connsiteY15" fmla="*/ 105770 h 4588804"/>
              <a:gd name="connsiteX16" fmla="*/ 6334131 w 9735159"/>
              <a:gd name="connsiteY16" fmla="*/ 49746 h 4588804"/>
              <a:gd name="connsiteX17" fmla="*/ 8936301 w 9735159"/>
              <a:gd name="connsiteY17" fmla="*/ 9904 h 4588804"/>
              <a:gd name="connsiteX18" fmla="*/ 9439106 w 9735159"/>
              <a:gd name="connsiteY18" fmla="*/ 1 h 4588804"/>
              <a:gd name="connsiteX0" fmla="*/ 9439106 w 9735159"/>
              <a:gd name="connsiteY0" fmla="*/ 1 h 4583171"/>
              <a:gd name="connsiteX1" fmla="*/ 9719033 w 9735159"/>
              <a:gd name="connsiteY1" fmla="*/ 122134 h 4583171"/>
              <a:gd name="connsiteX2" fmla="*/ 9675361 w 9735159"/>
              <a:gd name="connsiteY2" fmla="*/ 1854278 h 4583171"/>
              <a:gd name="connsiteX3" fmla="*/ 9667887 w 9735159"/>
              <a:gd name="connsiteY3" fmla="*/ 4129680 h 4583171"/>
              <a:gd name="connsiteX4" fmla="*/ 9156509 w 9735159"/>
              <a:gd name="connsiteY4" fmla="*/ 4179051 h 4583171"/>
              <a:gd name="connsiteX5" fmla="*/ 8374371 w 9735159"/>
              <a:gd name="connsiteY5" fmla="*/ 4200672 h 4583171"/>
              <a:gd name="connsiteX6" fmla="*/ 7989742 w 9735159"/>
              <a:gd name="connsiteY6" fmla="*/ 4205904 h 4583171"/>
              <a:gd name="connsiteX7" fmla="*/ 7685624 w 9735159"/>
              <a:gd name="connsiteY7" fmla="*/ 4466489 h 4583171"/>
              <a:gd name="connsiteX8" fmla="*/ 7189698 w 9735159"/>
              <a:gd name="connsiteY8" fmla="*/ 4582555 h 4583171"/>
              <a:gd name="connsiteX9" fmla="*/ 7423142 w 9735159"/>
              <a:gd name="connsiteY9" fmla="*/ 4218401 h 4583171"/>
              <a:gd name="connsiteX10" fmla="*/ 7322085 w 9735159"/>
              <a:gd name="connsiteY10" fmla="*/ 4198994 h 4583171"/>
              <a:gd name="connsiteX11" fmla="*/ 5976239 w 9735159"/>
              <a:gd name="connsiteY11" fmla="*/ 4198994 h 4583171"/>
              <a:gd name="connsiteX12" fmla="*/ 5703149 w 9735159"/>
              <a:gd name="connsiteY12" fmla="*/ 4203217 h 4583171"/>
              <a:gd name="connsiteX13" fmla="*/ 204518 w 9735159"/>
              <a:gd name="connsiteY13" fmla="*/ 4241988 h 4583171"/>
              <a:gd name="connsiteX14" fmla="*/ 45709 w 9735159"/>
              <a:gd name="connsiteY14" fmla="*/ 2519688 h 4583171"/>
              <a:gd name="connsiteX15" fmla="*/ 0 w 9735159"/>
              <a:gd name="connsiteY15" fmla="*/ 105770 h 4583171"/>
              <a:gd name="connsiteX16" fmla="*/ 6334131 w 9735159"/>
              <a:gd name="connsiteY16" fmla="*/ 49746 h 4583171"/>
              <a:gd name="connsiteX17" fmla="*/ 8936301 w 9735159"/>
              <a:gd name="connsiteY17" fmla="*/ 9904 h 4583171"/>
              <a:gd name="connsiteX18" fmla="*/ 9439106 w 9735159"/>
              <a:gd name="connsiteY18" fmla="*/ 1 h 4583171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23142 w 9735159"/>
              <a:gd name="connsiteY9" fmla="*/ 4218401 h 4585292"/>
              <a:gd name="connsiteX10" fmla="*/ 7322085 w 9735159"/>
              <a:gd name="connsiteY10" fmla="*/ 4198994 h 4585292"/>
              <a:gd name="connsiteX11" fmla="*/ 5976239 w 9735159"/>
              <a:gd name="connsiteY11" fmla="*/ 4198994 h 4585292"/>
              <a:gd name="connsiteX12" fmla="*/ 5703149 w 9735159"/>
              <a:gd name="connsiteY12" fmla="*/ 4203217 h 4585292"/>
              <a:gd name="connsiteX13" fmla="*/ 204518 w 9735159"/>
              <a:gd name="connsiteY13" fmla="*/ 4241988 h 4585292"/>
              <a:gd name="connsiteX14" fmla="*/ 45709 w 9735159"/>
              <a:gd name="connsiteY14" fmla="*/ 2519688 h 4585292"/>
              <a:gd name="connsiteX15" fmla="*/ 0 w 9735159"/>
              <a:gd name="connsiteY15" fmla="*/ 105770 h 4585292"/>
              <a:gd name="connsiteX16" fmla="*/ 6334131 w 9735159"/>
              <a:gd name="connsiteY16" fmla="*/ 49746 h 4585292"/>
              <a:gd name="connsiteX17" fmla="*/ 8936301 w 9735159"/>
              <a:gd name="connsiteY17" fmla="*/ 9904 h 4585292"/>
              <a:gd name="connsiteX18" fmla="*/ 9439106 w 9735159"/>
              <a:gd name="connsiteY18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322085 w 9735159"/>
              <a:gd name="connsiteY10" fmla="*/ 4198994 h 4585292"/>
              <a:gd name="connsiteX11" fmla="*/ 5976239 w 9735159"/>
              <a:gd name="connsiteY11" fmla="*/ 4198994 h 4585292"/>
              <a:gd name="connsiteX12" fmla="*/ 5703149 w 9735159"/>
              <a:gd name="connsiteY12" fmla="*/ 4203217 h 4585292"/>
              <a:gd name="connsiteX13" fmla="*/ 204518 w 9735159"/>
              <a:gd name="connsiteY13" fmla="*/ 4241988 h 4585292"/>
              <a:gd name="connsiteX14" fmla="*/ 45709 w 9735159"/>
              <a:gd name="connsiteY14" fmla="*/ 2519688 h 4585292"/>
              <a:gd name="connsiteX15" fmla="*/ 0 w 9735159"/>
              <a:gd name="connsiteY15" fmla="*/ 105770 h 4585292"/>
              <a:gd name="connsiteX16" fmla="*/ 6334131 w 9735159"/>
              <a:gd name="connsiteY16" fmla="*/ 49746 h 4585292"/>
              <a:gd name="connsiteX17" fmla="*/ 8936301 w 9735159"/>
              <a:gd name="connsiteY17" fmla="*/ 9904 h 4585292"/>
              <a:gd name="connsiteX18" fmla="*/ 9439106 w 9735159"/>
              <a:gd name="connsiteY18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322085 w 9735159"/>
              <a:gd name="connsiteY10" fmla="*/ 4198994 h 4585292"/>
              <a:gd name="connsiteX11" fmla="*/ 5703149 w 9735159"/>
              <a:gd name="connsiteY11" fmla="*/ 4203217 h 4585292"/>
              <a:gd name="connsiteX12" fmla="*/ 204518 w 9735159"/>
              <a:gd name="connsiteY12" fmla="*/ 4241988 h 4585292"/>
              <a:gd name="connsiteX13" fmla="*/ 45709 w 9735159"/>
              <a:gd name="connsiteY13" fmla="*/ 2519688 h 4585292"/>
              <a:gd name="connsiteX14" fmla="*/ 0 w 9735159"/>
              <a:gd name="connsiteY14" fmla="*/ 105770 h 4585292"/>
              <a:gd name="connsiteX15" fmla="*/ 6334131 w 9735159"/>
              <a:gd name="connsiteY15" fmla="*/ 49746 h 4585292"/>
              <a:gd name="connsiteX16" fmla="*/ 8936301 w 9735159"/>
              <a:gd name="connsiteY16" fmla="*/ 9904 h 4585292"/>
              <a:gd name="connsiteX17" fmla="*/ 9439106 w 9735159"/>
              <a:gd name="connsiteY17" fmla="*/ 1 h 4585292"/>
              <a:gd name="connsiteX0" fmla="*/ 9439106 w 9735159"/>
              <a:gd name="connsiteY0" fmla="*/ 1 h 4585292"/>
              <a:gd name="connsiteX1" fmla="*/ 9719033 w 9735159"/>
              <a:gd name="connsiteY1" fmla="*/ 122134 h 4585292"/>
              <a:gd name="connsiteX2" fmla="*/ 9675361 w 9735159"/>
              <a:gd name="connsiteY2" fmla="*/ 1854278 h 4585292"/>
              <a:gd name="connsiteX3" fmla="*/ 9667887 w 9735159"/>
              <a:gd name="connsiteY3" fmla="*/ 4129680 h 4585292"/>
              <a:gd name="connsiteX4" fmla="*/ 9156509 w 9735159"/>
              <a:gd name="connsiteY4" fmla="*/ 4179051 h 4585292"/>
              <a:gd name="connsiteX5" fmla="*/ 8374371 w 9735159"/>
              <a:gd name="connsiteY5" fmla="*/ 4200672 h 4585292"/>
              <a:gd name="connsiteX6" fmla="*/ 7989742 w 9735159"/>
              <a:gd name="connsiteY6" fmla="*/ 4205904 h 4585292"/>
              <a:gd name="connsiteX7" fmla="*/ 7685624 w 9735159"/>
              <a:gd name="connsiteY7" fmla="*/ 4466489 h 4585292"/>
              <a:gd name="connsiteX8" fmla="*/ 7189698 w 9735159"/>
              <a:gd name="connsiteY8" fmla="*/ 4582555 h 4585292"/>
              <a:gd name="connsiteX9" fmla="*/ 7406209 w 9735159"/>
              <a:gd name="connsiteY9" fmla="*/ 4195824 h 4585292"/>
              <a:gd name="connsiteX10" fmla="*/ 7169685 w 9735159"/>
              <a:gd name="connsiteY10" fmla="*/ 4210283 h 4585292"/>
              <a:gd name="connsiteX11" fmla="*/ 5703149 w 9735159"/>
              <a:gd name="connsiteY11" fmla="*/ 4203217 h 4585292"/>
              <a:gd name="connsiteX12" fmla="*/ 204518 w 9735159"/>
              <a:gd name="connsiteY12" fmla="*/ 4241988 h 4585292"/>
              <a:gd name="connsiteX13" fmla="*/ 45709 w 9735159"/>
              <a:gd name="connsiteY13" fmla="*/ 2519688 h 4585292"/>
              <a:gd name="connsiteX14" fmla="*/ 0 w 9735159"/>
              <a:gd name="connsiteY14" fmla="*/ 105770 h 4585292"/>
              <a:gd name="connsiteX15" fmla="*/ 6334131 w 9735159"/>
              <a:gd name="connsiteY15" fmla="*/ 49746 h 4585292"/>
              <a:gd name="connsiteX16" fmla="*/ 8936301 w 9735159"/>
              <a:gd name="connsiteY16" fmla="*/ 9904 h 4585292"/>
              <a:gd name="connsiteX17" fmla="*/ 9439106 w 9735159"/>
              <a:gd name="connsiteY17" fmla="*/ 1 h 4585292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29680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685624 w 9735159"/>
              <a:gd name="connsiteY7" fmla="*/ 4466489 h 4583125"/>
              <a:gd name="connsiteX8" fmla="*/ 7189698 w 9735159"/>
              <a:gd name="connsiteY8" fmla="*/ 4582555 h 4583125"/>
              <a:gd name="connsiteX9" fmla="*/ 7406209 w 9735159"/>
              <a:gd name="connsiteY9" fmla="*/ 4195824 h 4583125"/>
              <a:gd name="connsiteX10" fmla="*/ 7169685 w 9735159"/>
              <a:gd name="connsiteY10" fmla="*/ 4210283 h 4583125"/>
              <a:gd name="connsiteX11" fmla="*/ 5703149 w 9735159"/>
              <a:gd name="connsiteY11" fmla="*/ 4203217 h 4583125"/>
              <a:gd name="connsiteX12" fmla="*/ 204518 w 9735159"/>
              <a:gd name="connsiteY12" fmla="*/ 4241988 h 4583125"/>
              <a:gd name="connsiteX13" fmla="*/ 45709 w 9735159"/>
              <a:gd name="connsiteY13" fmla="*/ 2519688 h 4583125"/>
              <a:gd name="connsiteX14" fmla="*/ 0 w 9735159"/>
              <a:gd name="connsiteY14" fmla="*/ 105770 h 4583125"/>
              <a:gd name="connsiteX15" fmla="*/ 6334131 w 9735159"/>
              <a:gd name="connsiteY15" fmla="*/ 49746 h 4583125"/>
              <a:gd name="connsiteX16" fmla="*/ 8936301 w 9735159"/>
              <a:gd name="connsiteY16" fmla="*/ 9904 h 4583125"/>
              <a:gd name="connsiteX17" fmla="*/ 9439106 w 9735159"/>
              <a:gd name="connsiteY17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685624 w 9735159"/>
              <a:gd name="connsiteY7" fmla="*/ 4466489 h 4583125"/>
              <a:gd name="connsiteX8" fmla="*/ 7189698 w 9735159"/>
              <a:gd name="connsiteY8" fmla="*/ 4582555 h 4583125"/>
              <a:gd name="connsiteX9" fmla="*/ 7406209 w 9735159"/>
              <a:gd name="connsiteY9" fmla="*/ 4195824 h 4583125"/>
              <a:gd name="connsiteX10" fmla="*/ 7169685 w 9735159"/>
              <a:gd name="connsiteY10" fmla="*/ 4210283 h 4583125"/>
              <a:gd name="connsiteX11" fmla="*/ 5703149 w 9735159"/>
              <a:gd name="connsiteY11" fmla="*/ 4203217 h 4583125"/>
              <a:gd name="connsiteX12" fmla="*/ 204518 w 9735159"/>
              <a:gd name="connsiteY12" fmla="*/ 4241988 h 4583125"/>
              <a:gd name="connsiteX13" fmla="*/ 45709 w 9735159"/>
              <a:gd name="connsiteY13" fmla="*/ 2519688 h 4583125"/>
              <a:gd name="connsiteX14" fmla="*/ 0 w 9735159"/>
              <a:gd name="connsiteY14" fmla="*/ 105770 h 4583125"/>
              <a:gd name="connsiteX15" fmla="*/ 6334131 w 9735159"/>
              <a:gd name="connsiteY15" fmla="*/ 49746 h 4583125"/>
              <a:gd name="connsiteX16" fmla="*/ 8936301 w 9735159"/>
              <a:gd name="connsiteY16" fmla="*/ 9904 h 4583125"/>
              <a:gd name="connsiteX17" fmla="*/ 9439106 w 9735159"/>
              <a:gd name="connsiteY17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25"/>
              <a:gd name="connsiteX1" fmla="*/ 9719033 w 9735159"/>
              <a:gd name="connsiteY1" fmla="*/ 122134 h 4583125"/>
              <a:gd name="connsiteX2" fmla="*/ 9675361 w 9735159"/>
              <a:gd name="connsiteY2" fmla="*/ 1854278 h 4583125"/>
              <a:gd name="connsiteX3" fmla="*/ 9667887 w 9735159"/>
              <a:gd name="connsiteY3" fmla="*/ 4157902 h 4583125"/>
              <a:gd name="connsiteX4" fmla="*/ 9156509 w 9735159"/>
              <a:gd name="connsiteY4" fmla="*/ 4179051 h 4583125"/>
              <a:gd name="connsiteX5" fmla="*/ 8374371 w 9735159"/>
              <a:gd name="connsiteY5" fmla="*/ 4200672 h 4583125"/>
              <a:gd name="connsiteX6" fmla="*/ 7989742 w 9735159"/>
              <a:gd name="connsiteY6" fmla="*/ 4205904 h 4583125"/>
              <a:gd name="connsiteX7" fmla="*/ 7189698 w 9735159"/>
              <a:gd name="connsiteY7" fmla="*/ 4582555 h 4583125"/>
              <a:gd name="connsiteX8" fmla="*/ 7406209 w 9735159"/>
              <a:gd name="connsiteY8" fmla="*/ 4195824 h 4583125"/>
              <a:gd name="connsiteX9" fmla="*/ 7169685 w 9735159"/>
              <a:gd name="connsiteY9" fmla="*/ 4210283 h 4583125"/>
              <a:gd name="connsiteX10" fmla="*/ 5703149 w 9735159"/>
              <a:gd name="connsiteY10" fmla="*/ 4203217 h 4583125"/>
              <a:gd name="connsiteX11" fmla="*/ 204518 w 9735159"/>
              <a:gd name="connsiteY11" fmla="*/ 4241988 h 4583125"/>
              <a:gd name="connsiteX12" fmla="*/ 45709 w 9735159"/>
              <a:gd name="connsiteY12" fmla="*/ 2519688 h 4583125"/>
              <a:gd name="connsiteX13" fmla="*/ 0 w 9735159"/>
              <a:gd name="connsiteY13" fmla="*/ 105770 h 4583125"/>
              <a:gd name="connsiteX14" fmla="*/ 6334131 w 9735159"/>
              <a:gd name="connsiteY14" fmla="*/ 49746 h 4583125"/>
              <a:gd name="connsiteX15" fmla="*/ 8936301 w 9735159"/>
              <a:gd name="connsiteY15" fmla="*/ 9904 h 4583125"/>
              <a:gd name="connsiteX16" fmla="*/ 9439106 w 9735159"/>
              <a:gd name="connsiteY16" fmla="*/ 1 h 4583125"/>
              <a:gd name="connsiteX0" fmla="*/ 9439106 w 9735159"/>
              <a:gd name="connsiteY0" fmla="*/ 1 h 4583178"/>
              <a:gd name="connsiteX1" fmla="*/ 9719033 w 9735159"/>
              <a:gd name="connsiteY1" fmla="*/ 122134 h 4583178"/>
              <a:gd name="connsiteX2" fmla="*/ 9675361 w 9735159"/>
              <a:gd name="connsiteY2" fmla="*/ 1854278 h 4583178"/>
              <a:gd name="connsiteX3" fmla="*/ 9667887 w 9735159"/>
              <a:gd name="connsiteY3" fmla="*/ 4157902 h 4583178"/>
              <a:gd name="connsiteX4" fmla="*/ 9156509 w 9735159"/>
              <a:gd name="connsiteY4" fmla="*/ 4179051 h 4583178"/>
              <a:gd name="connsiteX5" fmla="*/ 8374371 w 9735159"/>
              <a:gd name="connsiteY5" fmla="*/ 4200672 h 4583178"/>
              <a:gd name="connsiteX6" fmla="*/ 7989742 w 9735159"/>
              <a:gd name="connsiteY6" fmla="*/ 4205904 h 4583178"/>
              <a:gd name="connsiteX7" fmla="*/ 7189698 w 9735159"/>
              <a:gd name="connsiteY7" fmla="*/ 4582555 h 4583178"/>
              <a:gd name="connsiteX8" fmla="*/ 7389118 w 9735159"/>
              <a:gd name="connsiteY8" fmla="*/ 4221461 h 4583178"/>
              <a:gd name="connsiteX9" fmla="*/ 7169685 w 9735159"/>
              <a:gd name="connsiteY9" fmla="*/ 4210283 h 4583178"/>
              <a:gd name="connsiteX10" fmla="*/ 5703149 w 9735159"/>
              <a:gd name="connsiteY10" fmla="*/ 4203217 h 4583178"/>
              <a:gd name="connsiteX11" fmla="*/ 204518 w 9735159"/>
              <a:gd name="connsiteY11" fmla="*/ 4241988 h 4583178"/>
              <a:gd name="connsiteX12" fmla="*/ 45709 w 9735159"/>
              <a:gd name="connsiteY12" fmla="*/ 2519688 h 4583178"/>
              <a:gd name="connsiteX13" fmla="*/ 0 w 9735159"/>
              <a:gd name="connsiteY13" fmla="*/ 105770 h 4583178"/>
              <a:gd name="connsiteX14" fmla="*/ 6334131 w 9735159"/>
              <a:gd name="connsiteY14" fmla="*/ 49746 h 4583178"/>
              <a:gd name="connsiteX15" fmla="*/ 8936301 w 9735159"/>
              <a:gd name="connsiteY15" fmla="*/ 9904 h 4583178"/>
              <a:gd name="connsiteX16" fmla="*/ 9439106 w 9735159"/>
              <a:gd name="connsiteY16" fmla="*/ 1 h 4583178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703149 w 9702102"/>
              <a:gd name="connsiteY10" fmla="*/ 4206673 h 4586634"/>
              <a:gd name="connsiteX11" fmla="*/ 204518 w 9702102"/>
              <a:gd name="connsiteY11" fmla="*/ 4245444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703149 w 9702102"/>
              <a:gd name="connsiteY10" fmla="*/ 4206673 h 4586634"/>
              <a:gd name="connsiteX11" fmla="*/ 191266 w 9702102"/>
              <a:gd name="connsiteY11" fmla="*/ 4298452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39106 w 9702102"/>
              <a:gd name="connsiteY0" fmla="*/ 3457 h 4586634"/>
              <a:gd name="connsiteX1" fmla="*/ 9667517 w 9702102"/>
              <a:gd name="connsiteY1" fmla="*/ 99832 h 4586634"/>
              <a:gd name="connsiteX2" fmla="*/ 9675361 w 9702102"/>
              <a:gd name="connsiteY2" fmla="*/ 1857734 h 4586634"/>
              <a:gd name="connsiteX3" fmla="*/ 9667887 w 9702102"/>
              <a:gd name="connsiteY3" fmla="*/ 4161358 h 4586634"/>
              <a:gd name="connsiteX4" fmla="*/ 9156509 w 9702102"/>
              <a:gd name="connsiteY4" fmla="*/ 4182507 h 4586634"/>
              <a:gd name="connsiteX5" fmla="*/ 8374371 w 9702102"/>
              <a:gd name="connsiteY5" fmla="*/ 4204128 h 4586634"/>
              <a:gd name="connsiteX6" fmla="*/ 7989742 w 9702102"/>
              <a:gd name="connsiteY6" fmla="*/ 4209360 h 4586634"/>
              <a:gd name="connsiteX7" fmla="*/ 7189698 w 9702102"/>
              <a:gd name="connsiteY7" fmla="*/ 4586011 h 4586634"/>
              <a:gd name="connsiteX8" fmla="*/ 7389118 w 9702102"/>
              <a:gd name="connsiteY8" fmla="*/ 4224917 h 4586634"/>
              <a:gd name="connsiteX9" fmla="*/ 7169685 w 9702102"/>
              <a:gd name="connsiteY9" fmla="*/ 4213739 h 4586634"/>
              <a:gd name="connsiteX10" fmla="*/ 5941688 w 9702102"/>
              <a:gd name="connsiteY10" fmla="*/ 4246430 h 4586634"/>
              <a:gd name="connsiteX11" fmla="*/ 191266 w 9702102"/>
              <a:gd name="connsiteY11" fmla="*/ 4298452 h 4586634"/>
              <a:gd name="connsiteX12" fmla="*/ 45709 w 9702102"/>
              <a:gd name="connsiteY12" fmla="*/ 2523144 h 4586634"/>
              <a:gd name="connsiteX13" fmla="*/ 0 w 9702102"/>
              <a:gd name="connsiteY13" fmla="*/ 109226 h 4586634"/>
              <a:gd name="connsiteX14" fmla="*/ 6334131 w 9702102"/>
              <a:gd name="connsiteY14" fmla="*/ 53202 h 4586634"/>
              <a:gd name="connsiteX15" fmla="*/ 8936301 w 9702102"/>
              <a:gd name="connsiteY15" fmla="*/ 13360 h 4586634"/>
              <a:gd name="connsiteX16" fmla="*/ 9439106 w 9702102"/>
              <a:gd name="connsiteY16" fmla="*/ 3457 h 4586634"/>
              <a:gd name="connsiteX0" fmla="*/ 9452358 w 9715354"/>
              <a:gd name="connsiteY0" fmla="*/ 3457 h 4586634"/>
              <a:gd name="connsiteX1" fmla="*/ 9680769 w 9715354"/>
              <a:gd name="connsiteY1" fmla="*/ 99832 h 4586634"/>
              <a:gd name="connsiteX2" fmla="*/ 9688613 w 9715354"/>
              <a:gd name="connsiteY2" fmla="*/ 1857734 h 4586634"/>
              <a:gd name="connsiteX3" fmla="*/ 9681139 w 9715354"/>
              <a:gd name="connsiteY3" fmla="*/ 4161358 h 4586634"/>
              <a:gd name="connsiteX4" fmla="*/ 9169761 w 9715354"/>
              <a:gd name="connsiteY4" fmla="*/ 4182507 h 4586634"/>
              <a:gd name="connsiteX5" fmla="*/ 8387623 w 9715354"/>
              <a:gd name="connsiteY5" fmla="*/ 4204128 h 4586634"/>
              <a:gd name="connsiteX6" fmla="*/ 8002994 w 9715354"/>
              <a:gd name="connsiteY6" fmla="*/ 4209360 h 4586634"/>
              <a:gd name="connsiteX7" fmla="*/ 7202950 w 9715354"/>
              <a:gd name="connsiteY7" fmla="*/ 4586011 h 4586634"/>
              <a:gd name="connsiteX8" fmla="*/ 7402370 w 9715354"/>
              <a:gd name="connsiteY8" fmla="*/ 4224917 h 4586634"/>
              <a:gd name="connsiteX9" fmla="*/ 7182937 w 9715354"/>
              <a:gd name="connsiteY9" fmla="*/ 4213739 h 4586634"/>
              <a:gd name="connsiteX10" fmla="*/ 5954940 w 9715354"/>
              <a:gd name="connsiteY10" fmla="*/ 4246430 h 4586634"/>
              <a:gd name="connsiteX11" fmla="*/ 204518 w 9715354"/>
              <a:gd name="connsiteY11" fmla="*/ 4298452 h 4586634"/>
              <a:gd name="connsiteX12" fmla="*/ 58961 w 9715354"/>
              <a:gd name="connsiteY12" fmla="*/ 2523144 h 4586634"/>
              <a:gd name="connsiteX13" fmla="*/ 0 w 9715354"/>
              <a:gd name="connsiteY13" fmla="*/ 29712 h 4586634"/>
              <a:gd name="connsiteX14" fmla="*/ 6347383 w 9715354"/>
              <a:gd name="connsiteY14" fmla="*/ 53202 h 4586634"/>
              <a:gd name="connsiteX15" fmla="*/ 8949553 w 9715354"/>
              <a:gd name="connsiteY15" fmla="*/ 13360 h 4586634"/>
              <a:gd name="connsiteX16" fmla="*/ 9452358 w 9715354"/>
              <a:gd name="connsiteY16" fmla="*/ 3457 h 4586634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452358 w 9715354"/>
              <a:gd name="connsiteY0" fmla="*/ 3457 h 4586593"/>
              <a:gd name="connsiteX1" fmla="*/ 9680769 w 9715354"/>
              <a:gd name="connsiteY1" fmla="*/ 99832 h 4586593"/>
              <a:gd name="connsiteX2" fmla="*/ 9688613 w 9715354"/>
              <a:gd name="connsiteY2" fmla="*/ 1857734 h 4586593"/>
              <a:gd name="connsiteX3" fmla="*/ 9681139 w 9715354"/>
              <a:gd name="connsiteY3" fmla="*/ 4161358 h 4586593"/>
              <a:gd name="connsiteX4" fmla="*/ 9169761 w 9715354"/>
              <a:gd name="connsiteY4" fmla="*/ 4182507 h 4586593"/>
              <a:gd name="connsiteX5" fmla="*/ 8387623 w 9715354"/>
              <a:gd name="connsiteY5" fmla="*/ 4204128 h 4586593"/>
              <a:gd name="connsiteX6" fmla="*/ 8002994 w 9715354"/>
              <a:gd name="connsiteY6" fmla="*/ 4209360 h 4586593"/>
              <a:gd name="connsiteX7" fmla="*/ 7202950 w 9715354"/>
              <a:gd name="connsiteY7" fmla="*/ 4586011 h 4586593"/>
              <a:gd name="connsiteX8" fmla="*/ 7373495 w 9715354"/>
              <a:gd name="connsiteY8" fmla="*/ 4205666 h 4586593"/>
              <a:gd name="connsiteX9" fmla="*/ 7182937 w 9715354"/>
              <a:gd name="connsiteY9" fmla="*/ 4213739 h 4586593"/>
              <a:gd name="connsiteX10" fmla="*/ 5954940 w 9715354"/>
              <a:gd name="connsiteY10" fmla="*/ 4246430 h 4586593"/>
              <a:gd name="connsiteX11" fmla="*/ 204518 w 9715354"/>
              <a:gd name="connsiteY11" fmla="*/ 4298452 h 4586593"/>
              <a:gd name="connsiteX12" fmla="*/ 58961 w 9715354"/>
              <a:gd name="connsiteY12" fmla="*/ 2523144 h 4586593"/>
              <a:gd name="connsiteX13" fmla="*/ 0 w 9715354"/>
              <a:gd name="connsiteY13" fmla="*/ 29712 h 4586593"/>
              <a:gd name="connsiteX14" fmla="*/ 6347383 w 9715354"/>
              <a:gd name="connsiteY14" fmla="*/ 53202 h 4586593"/>
              <a:gd name="connsiteX15" fmla="*/ 8949553 w 9715354"/>
              <a:gd name="connsiteY15" fmla="*/ 13360 h 4586593"/>
              <a:gd name="connsiteX16" fmla="*/ 9452358 w 9715354"/>
              <a:gd name="connsiteY16" fmla="*/ 3457 h 4586593"/>
              <a:gd name="connsiteX0" fmla="*/ 9530791 w 9793787"/>
              <a:gd name="connsiteY0" fmla="*/ 166219 h 4749355"/>
              <a:gd name="connsiteX1" fmla="*/ 9759202 w 9793787"/>
              <a:gd name="connsiteY1" fmla="*/ 262594 h 4749355"/>
              <a:gd name="connsiteX2" fmla="*/ 9767046 w 9793787"/>
              <a:gd name="connsiteY2" fmla="*/ 2020496 h 4749355"/>
              <a:gd name="connsiteX3" fmla="*/ 9759572 w 9793787"/>
              <a:gd name="connsiteY3" fmla="*/ 4324120 h 4749355"/>
              <a:gd name="connsiteX4" fmla="*/ 9248194 w 9793787"/>
              <a:gd name="connsiteY4" fmla="*/ 4345269 h 4749355"/>
              <a:gd name="connsiteX5" fmla="*/ 8466056 w 9793787"/>
              <a:gd name="connsiteY5" fmla="*/ 4366890 h 4749355"/>
              <a:gd name="connsiteX6" fmla="*/ 8081427 w 9793787"/>
              <a:gd name="connsiteY6" fmla="*/ 4372122 h 4749355"/>
              <a:gd name="connsiteX7" fmla="*/ 7281383 w 9793787"/>
              <a:gd name="connsiteY7" fmla="*/ 4748773 h 4749355"/>
              <a:gd name="connsiteX8" fmla="*/ 7451928 w 9793787"/>
              <a:gd name="connsiteY8" fmla="*/ 4368428 h 4749355"/>
              <a:gd name="connsiteX9" fmla="*/ 7261370 w 9793787"/>
              <a:gd name="connsiteY9" fmla="*/ 4376501 h 4749355"/>
              <a:gd name="connsiteX10" fmla="*/ 6033373 w 9793787"/>
              <a:gd name="connsiteY10" fmla="*/ 4409192 h 4749355"/>
              <a:gd name="connsiteX11" fmla="*/ 282951 w 9793787"/>
              <a:gd name="connsiteY11" fmla="*/ 4461214 h 4749355"/>
              <a:gd name="connsiteX12" fmla="*/ 137394 w 9793787"/>
              <a:gd name="connsiteY12" fmla="*/ 2685906 h 4749355"/>
              <a:gd name="connsiteX13" fmla="*/ 78433 w 9793787"/>
              <a:gd name="connsiteY13" fmla="*/ 192474 h 4749355"/>
              <a:gd name="connsiteX14" fmla="*/ 650812 w 9793787"/>
              <a:gd name="connsiteY14" fmla="*/ 172339 h 4749355"/>
              <a:gd name="connsiteX15" fmla="*/ 6425816 w 9793787"/>
              <a:gd name="connsiteY15" fmla="*/ 215964 h 4749355"/>
              <a:gd name="connsiteX16" fmla="*/ 9027986 w 9793787"/>
              <a:gd name="connsiteY16" fmla="*/ 176122 h 4749355"/>
              <a:gd name="connsiteX17" fmla="*/ 9530791 w 9793787"/>
              <a:gd name="connsiteY17" fmla="*/ 166219 h 4749355"/>
              <a:gd name="connsiteX0" fmla="*/ 9543478 w 9806474"/>
              <a:gd name="connsiteY0" fmla="*/ 3458 h 4586594"/>
              <a:gd name="connsiteX1" fmla="*/ 9771889 w 9806474"/>
              <a:gd name="connsiteY1" fmla="*/ 99833 h 4586594"/>
              <a:gd name="connsiteX2" fmla="*/ 9779733 w 9806474"/>
              <a:gd name="connsiteY2" fmla="*/ 1857735 h 4586594"/>
              <a:gd name="connsiteX3" fmla="*/ 9772259 w 9806474"/>
              <a:gd name="connsiteY3" fmla="*/ 4161359 h 4586594"/>
              <a:gd name="connsiteX4" fmla="*/ 9260881 w 9806474"/>
              <a:gd name="connsiteY4" fmla="*/ 4182508 h 4586594"/>
              <a:gd name="connsiteX5" fmla="*/ 8478743 w 9806474"/>
              <a:gd name="connsiteY5" fmla="*/ 4204129 h 4586594"/>
              <a:gd name="connsiteX6" fmla="*/ 8094114 w 9806474"/>
              <a:gd name="connsiteY6" fmla="*/ 4209361 h 4586594"/>
              <a:gd name="connsiteX7" fmla="*/ 7294070 w 9806474"/>
              <a:gd name="connsiteY7" fmla="*/ 4586012 h 4586594"/>
              <a:gd name="connsiteX8" fmla="*/ 7464615 w 9806474"/>
              <a:gd name="connsiteY8" fmla="*/ 4205667 h 4586594"/>
              <a:gd name="connsiteX9" fmla="*/ 7274057 w 9806474"/>
              <a:gd name="connsiteY9" fmla="*/ 4213740 h 4586594"/>
              <a:gd name="connsiteX10" fmla="*/ 6046060 w 9806474"/>
              <a:gd name="connsiteY10" fmla="*/ 4246431 h 4586594"/>
              <a:gd name="connsiteX11" fmla="*/ 295638 w 9806474"/>
              <a:gd name="connsiteY11" fmla="*/ 4298453 h 4586594"/>
              <a:gd name="connsiteX12" fmla="*/ 150081 w 9806474"/>
              <a:gd name="connsiteY12" fmla="*/ 2523145 h 4586594"/>
              <a:gd name="connsiteX13" fmla="*/ 66257 w 9806474"/>
              <a:gd name="connsiteY13" fmla="*/ 476529 h 4586594"/>
              <a:gd name="connsiteX14" fmla="*/ 663499 w 9806474"/>
              <a:gd name="connsiteY14" fmla="*/ 9578 h 4586594"/>
              <a:gd name="connsiteX15" fmla="*/ 6438503 w 9806474"/>
              <a:gd name="connsiteY15" fmla="*/ 53203 h 4586594"/>
              <a:gd name="connsiteX16" fmla="*/ 9040673 w 9806474"/>
              <a:gd name="connsiteY16" fmla="*/ 13361 h 4586594"/>
              <a:gd name="connsiteX17" fmla="*/ 9543478 w 9806474"/>
              <a:gd name="connsiteY17" fmla="*/ 3458 h 4586594"/>
              <a:gd name="connsiteX0" fmla="*/ 9502853 w 9765849"/>
              <a:gd name="connsiteY0" fmla="*/ 3458 h 4586594"/>
              <a:gd name="connsiteX1" fmla="*/ 9731264 w 9765849"/>
              <a:gd name="connsiteY1" fmla="*/ 99833 h 4586594"/>
              <a:gd name="connsiteX2" fmla="*/ 9739108 w 9765849"/>
              <a:gd name="connsiteY2" fmla="*/ 1857735 h 4586594"/>
              <a:gd name="connsiteX3" fmla="*/ 9731634 w 9765849"/>
              <a:gd name="connsiteY3" fmla="*/ 4161359 h 4586594"/>
              <a:gd name="connsiteX4" fmla="*/ 9220256 w 9765849"/>
              <a:gd name="connsiteY4" fmla="*/ 4182508 h 4586594"/>
              <a:gd name="connsiteX5" fmla="*/ 8438118 w 9765849"/>
              <a:gd name="connsiteY5" fmla="*/ 4204129 h 4586594"/>
              <a:gd name="connsiteX6" fmla="*/ 8053489 w 9765849"/>
              <a:gd name="connsiteY6" fmla="*/ 4209361 h 4586594"/>
              <a:gd name="connsiteX7" fmla="*/ 7253445 w 9765849"/>
              <a:gd name="connsiteY7" fmla="*/ 4586012 h 4586594"/>
              <a:gd name="connsiteX8" fmla="*/ 7423990 w 9765849"/>
              <a:gd name="connsiteY8" fmla="*/ 4205667 h 4586594"/>
              <a:gd name="connsiteX9" fmla="*/ 7233432 w 9765849"/>
              <a:gd name="connsiteY9" fmla="*/ 4213740 h 4586594"/>
              <a:gd name="connsiteX10" fmla="*/ 6005435 w 9765849"/>
              <a:gd name="connsiteY10" fmla="*/ 4246431 h 4586594"/>
              <a:gd name="connsiteX11" fmla="*/ 255013 w 9765849"/>
              <a:gd name="connsiteY11" fmla="*/ 4298453 h 4586594"/>
              <a:gd name="connsiteX12" fmla="*/ 109456 w 9765849"/>
              <a:gd name="connsiteY12" fmla="*/ 2523145 h 4586594"/>
              <a:gd name="connsiteX13" fmla="*/ 25632 w 9765849"/>
              <a:gd name="connsiteY13" fmla="*/ 476529 h 4586594"/>
              <a:gd name="connsiteX14" fmla="*/ 622874 w 9765849"/>
              <a:gd name="connsiteY14" fmla="*/ 9578 h 4586594"/>
              <a:gd name="connsiteX15" fmla="*/ 6397878 w 9765849"/>
              <a:gd name="connsiteY15" fmla="*/ 53203 h 4586594"/>
              <a:gd name="connsiteX16" fmla="*/ 9000048 w 9765849"/>
              <a:gd name="connsiteY16" fmla="*/ 13361 h 4586594"/>
              <a:gd name="connsiteX17" fmla="*/ 9502853 w 9765849"/>
              <a:gd name="connsiteY17" fmla="*/ 3458 h 4586594"/>
              <a:gd name="connsiteX0" fmla="*/ 9693055 w 9956051"/>
              <a:gd name="connsiteY0" fmla="*/ 3458 h 4586594"/>
              <a:gd name="connsiteX1" fmla="*/ 9921466 w 9956051"/>
              <a:gd name="connsiteY1" fmla="*/ 99833 h 4586594"/>
              <a:gd name="connsiteX2" fmla="*/ 9929310 w 9956051"/>
              <a:gd name="connsiteY2" fmla="*/ 1857735 h 4586594"/>
              <a:gd name="connsiteX3" fmla="*/ 9921836 w 9956051"/>
              <a:gd name="connsiteY3" fmla="*/ 4161359 h 4586594"/>
              <a:gd name="connsiteX4" fmla="*/ 9410458 w 9956051"/>
              <a:gd name="connsiteY4" fmla="*/ 4182508 h 4586594"/>
              <a:gd name="connsiteX5" fmla="*/ 8628320 w 9956051"/>
              <a:gd name="connsiteY5" fmla="*/ 4204129 h 4586594"/>
              <a:gd name="connsiteX6" fmla="*/ 8243691 w 9956051"/>
              <a:gd name="connsiteY6" fmla="*/ 4209361 h 4586594"/>
              <a:gd name="connsiteX7" fmla="*/ 7443647 w 9956051"/>
              <a:gd name="connsiteY7" fmla="*/ 4586012 h 4586594"/>
              <a:gd name="connsiteX8" fmla="*/ 7614192 w 9956051"/>
              <a:gd name="connsiteY8" fmla="*/ 4205667 h 4586594"/>
              <a:gd name="connsiteX9" fmla="*/ 7423634 w 9956051"/>
              <a:gd name="connsiteY9" fmla="*/ 4213740 h 4586594"/>
              <a:gd name="connsiteX10" fmla="*/ 6195637 w 9956051"/>
              <a:gd name="connsiteY10" fmla="*/ 4246431 h 4586594"/>
              <a:gd name="connsiteX11" fmla="*/ 445215 w 9956051"/>
              <a:gd name="connsiteY11" fmla="*/ 4298453 h 4586594"/>
              <a:gd name="connsiteX12" fmla="*/ 299658 w 9956051"/>
              <a:gd name="connsiteY12" fmla="*/ 2523145 h 4586594"/>
              <a:gd name="connsiteX13" fmla="*/ 215834 w 9956051"/>
              <a:gd name="connsiteY13" fmla="*/ 476529 h 4586594"/>
              <a:gd name="connsiteX14" fmla="*/ 399481 w 9956051"/>
              <a:gd name="connsiteY14" fmla="*/ 16797 h 4586594"/>
              <a:gd name="connsiteX15" fmla="*/ 6588080 w 9956051"/>
              <a:gd name="connsiteY15" fmla="*/ 53203 h 4586594"/>
              <a:gd name="connsiteX16" fmla="*/ 9190250 w 9956051"/>
              <a:gd name="connsiteY16" fmla="*/ 13361 h 4586594"/>
              <a:gd name="connsiteX17" fmla="*/ 9693055 w 9956051"/>
              <a:gd name="connsiteY17" fmla="*/ 3458 h 4586594"/>
              <a:gd name="connsiteX0" fmla="*/ 9494966 w 9757962"/>
              <a:gd name="connsiteY0" fmla="*/ 3458 h 4586594"/>
              <a:gd name="connsiteX1" fmla="*/ 9723377 w 9757962"/>
              <a:gd name="connsiteY1" fmla="*/ 99833 h 4586594"/>
              <a:gd name="connsiteX2" fmla="*/ 9731221 w 9757962"/>
              <a:gd name="connsiteY2" fmla="*/ 1857735 h 4586594"/>
              <a:gd name="connsiteX3" fmla="*/ 9723747 w 9757962"/>
              <a:gd name="connsiteY3" fmla="*/ 4161359 h 4586594"/>
              <a:gd name="connsiteX4" fmla="*/ 9212369 w 9757962"/>
              <a:gd name="connsiteY4" fmla="*/ 4182508 h 4586594"/>
              <a:gd name="connsiteX5" fmla="*/ 8430231 w 9757962"/>
              <a:gd name="connsiteY5" fmla="*/ 4204129 h 4586594"/>
              <a:gd name="connsiteX6" fmla="*/ 8045602 w 9757962"/>
              <a:gd name="connsiteY6" fmla="*/ 4209361 h 4586594"/>
              <a:gd name="connsiteX7" fmla="*/ 7245558 w 9757962"/>
              <a:gd name="connsiteY7" fmla="*/ 4586012 h 4586594"/>
              <a:gd name="connsiteX8" fmla="*/ 7416103 w 9757962"/>
              <a:gd name="connsiteY8" fmla="*/ 4205667 h 4586594"/>
              <a:gd name="connsiteX9" fmla="*/ 7225545 w 9757962"/>
              <a:gd name="connsiteY9" fmla="*/ 4213740 h 4586594"/>
              <a:gd name="connsiteX10" fmla="*/ 5997548 w 9757962"/>
              <a:gd name="connsiteY10" fmla="*/ 4246431 h 4586594"/>
              <a:gd name="connsiteX11" fmla="*/ 247126 w 9757962"/>
              <a:gd name="connsiteY11" fmla="*/ 4298453 h 4586594"/>
              <a:gd name="connsiteX12" fmla="*/ 101569 w 9757962"/>
              <a:gd name="connsiteY12" fmla="*/ 2523145 h 4586594"/>
              <a:gd name="connsiteX13" fmla="*/ 17745 w 9757962"/>
              <a:gd name="connsiteY13" fmla="*/ 476529 h 4586594"/>
              <a:gd name="connsiteX14" fmla="*/ 201392 w 9757962"/>
              <a:gd name="connsiteY14" fmla="*/ 16797 h 4586594"/>
              <a:gd name="connsiteX15" fmla="*/ 6389991 w 9757962"/>
              <a:gd name="connsiteY15" fmla="*/ 53203 h 4586594"/>
              <a:gd name="connsiteX16" fmla="*/ 8992161 w 9757962"/>
              <a:gd name="connsiteY16" fmla="*/ 13361 h 4586594"/>
              <a:gd name="connsiteX17" fmla="*/ 9494966 w 9757962"/>
              <a:gd name="connsiteY17" fmla="*/ 3458 h 4586594"/>
              <a:gd name="connsiteX0" fmla="*/ 9494966 w 9757962"/>
              <a:gd name="connsiteY0" fmla="*/ 3458 h 4586594"/>
              <a:gd name="connsiteX1" fmla="*/ 9723377 w 9757962"/>
              <a:gd name="connsiteY1" fmla="*/ 99833 h 4586594"/>
              <a:gd name="connsiteX2" fmla="*/ 9731221 w 9757962"/>
              <a:gd name="connsiteY2" fmla="*/ 1857735 h 4586594"/>
              <a:gd name="connsiteX3" fmla="*/ 9723747 w 9757962"/>
              <a:gd name="connsiteY3" fmla="*/ 4161359 h 4586594"/>
              <a:gd name="connsiteX4" fmla="*/ 9212369 w 9757962"/>
              <a:gd name="connsiteY4" fmla="*/ 4182508 h 4586594"/>
              <a:gd name="connsiteX5" fmla="*/ 8430231 w 9757962"/>
              <a:gd name="connsiteY5" fmla="*/ 4204129 h 4586594"/>
              <a:gd name="connsiteX6" fmla="*/ 8045602 w 9757962"/>
              <a:gd name="connsiteY6" fmla="*/ 4209361 h 4586594"/>
              <a:gd name="connsiteX7" fmla="*/ 7245558 w 9757962"/>
              <a:gd name="connsiteY7" fmla="*/ 4586012 h 4586594"/>
              <a:gd name="connsiteX8" fmla="*/ 7416103 w 9757962"/>
              <a:gd name="connsiteY8" fmla="*/ 4205667 h 4586594"/>
              <a:gd name="connsiteX9" fmla="*/ 7225545 w 9757962"/>
              <a:gd name="connsiteY9" fmla="*/ 4213740 h 4586594"/>
              <a:gd name="connsiteX10" fmla="*/ 5997548 w 9757962"/>
              <a:gd name="connsiteY10" fmla="*/ 4246431 h 4586594"/>
              <a:gd name="connsiteX11" fmla="*/ 247126 w 9757962"/>
              <a:gd name="connsiteY11" fmla="*/ 4298453 h 4586594"/>
              <a:gd name="connsiteX12" fmla="*/ 101569 w 9757962"/>
              <a:gd name="connsiteY12" fmla="*/ 2523145 h 4586594"/>
              <a:gd name="connsiteX13" fmla="*/ 17745 w 9757962"/>
              <a:gd name="connsiteY13" fmla="*/ 476529 h 4586594"/>
              <a:gd name="connsiteX14" fmla="*/ 201392 w 9757962"/>
              <a:gd name="connsiteY14" fmla="*/ 16797 h 4586594"/>
              <a:gd name="connsiteX15" fmla="*/ 6389991 w 9757962"/>
              <a:gd name="connsiteY15" fmla="*/ 53203 h 4586594"/>
              <a:gd name="connsiteX16" fmla="*/ 8992161 w 9757962"/>
              <a:gd name="connsiteY16" fmla="*/ 13361 h 4586594"/>
              <a:gd name="connsiteX17" fmla="*/ 9494966 w 9757962"/>
              <a:gd name="connsiteY17" fmla="*/ 3458 h 4586594"/>
              <a:gd name="connsiteX0" fmla="*/ 9511995 w 9774991"/>
              <a:gd name="connsiteY0" fmla="*/ 3458 h 4586594"/>
              <a:gd name="connsiteX1" fmla="*/ 9740406 w 9774991"/>
              <a:gd name="connsiteY1" fmla="*/ 99833 h 4586594"/>
              <a:gd name="connsiteX2" fmla="*/ 9748250 w 9774991"/>
              <a:gd name="connsiteY2" fmla="*/ 1857735 h 4586594"/>
              <a:gd name="connsiteX3" fmla="*/ 9740776 w 9774991"/>
              <a:gd name="connsiteY3" fmla="*/ 4161359 h 4586594"/>
              <a:gd name="connsiteX4" fmla="*/ 9229398 w 9774991"/>
              <a:gd name="connsiteY4" fmla="*/ 4182508 h 4586594"/>
              <a:gd name="connsiteX5" fmla="*/ 8447260 w 9774991"/>
              <a:gd name="connsiteY5" fmla="*/ 4204129 h 4586594"/>
              <a:gd name="connsiteX6" fmla="*/ 8062631 w 9774991"/>
              <a:gd name="connsiteY6" fmla="*/ 4209361 h 4586594"/>
              <a:gd name="connsiteX7" fmla="*/ 7262587 w 9774991"/>
              <a:gd name="connsiteY7" fmla="*/ 4586012 h 4586594"/>
              <a:gd name="connsiteX8" fmla="*/ 7433132 w 9774991"/>
              <a:gd name="connsiteY8" fmla="*/ 4205667 h 4586594"/>
              <a:gd name="connsiteX9" fmla="*/ 7242574 w 9774991"/>
              <a:gd name="connsiteY9" fmla="*/ 4213740 h 4586594"/>
              <a:gd name="connsiteX10" fmla="*/ 6014577 w 9774991"/>
              <a:gd name="connsiteY10" fmla="*/ 4246431 h 4586594"/>
              <a:gd name="connsiteX11" fmla="*/ 264155 w 9774991"/>
              <a:gd name="connsiteY11" fmla="*/ 4298453 h 4586594"/>
              <a:gd name="connsiteX12" fmla="*/ 118598 w 9774991"/>
              <a:gd name="connsiteY12" fmla="*/ 2523145 h 4586594"/>
              <a:gd name="connsiteX13" fmla="*/ 34774 w 9774991"/>
              <a:gd name="connsiteY13" fmla="*/ 476529 h 4586594"/>
              <a:gd name="connsiteX14" fmla="*/ 187098 w 9774991"/>
              <a:gd name="connsiteY14" fmla="*/ 93555 h 4586594"/>
              <a:gd name="connsiteX15" fmla="*/ 6407020 w 9774991"/>
              <a:gd name="connsiteY15" fmla="*/ 53203 h 4586594"/>
              <a:gd name="connsiteX16" fmla="*/ 9009190 w 9774991"/>
              <a:gd name="connsiteY16" fmla="*/ 13361 h 4586594"/>
              <a:gd name="connsiteX17" fmla="*/ 9511995 w 9774991"/>
              <a:gd name="connsiteY17" fmla="*/ 3458 h 4586594"/>
              <a:gd name="connsiteX0" fmla="*/ 9482057 w 9745053"/>
              <a:gd name="connsiteY0" fmla="*/ 3458 h 4586594"/>
              <a:gd name="connsiteX1" fmla="*/ 9710468 w 9745053"/>
              <a:gd name="connsiteY1" fmla="*/ 99833 h 4586594"/>
              <a:gd name="connsiteX2" fmla="*/ 9718312 w 9745053"/>
              <a:gd name="connsiteY2" fmla="*/ 1857735 h 4586594"/>
              <a:gd name="connsiteX3" fmla="*/ 9710838 w 9745053"/>
              <a:gd name="connsiteY3" fmla="*/ 4161359 h 4586594"/>
              <a:gd name="connsiteX4" fmla="*/ 9199460 w 9745053"/>
              <a:gd name="connsiteY4" fmla="*/ 4182508 h 4586594"/>
              <a:gd name="connsiteX5" fmla="*/ 8417322 w 9745053"/>
              <a:gd name="connsiteY5" fmla="*/ 4204129 h 4586594"/>
              <a:gd name="connsiteX6" fmla="*/ 8032693 w 9745053"/>
              <a:gd name="connsiteY6" fmla="*/ 4209361 h 4586594"/>
              <a:gd name="connsiteX7" fmla="*/ 7232649 w 9745053"/>
              <a:gd name="connsiteY7" fmla="*/ 4586012 h 4586594"/>
              <a:gd name="connsiteX8" fmla="*/ 7403194 w 9745053"/>
              <a:gd name="connsiteY8" fmla="*/ 4205667 h 4586594"/>
              <a:gd name="connsiteX9" fmla="*/ 7212636 w 9745053"/>
              <a:gd name="connsiteY9" fmla="*/ 4213740 h 4586594"/>
              <a:gd name="connsiteX10" fmla="*/ 5984639 w 9745053"/>
              <a:gd name="connsiteY10" fmla="*/ 4246431 h 4586594"/>
              <a:gd name="connsiteX11" fmla="*/ 234217 w 9745053"/>
              <a:gd name="connsiteY11" fmla="*/ 4298453 h 4586594"/>
              <a:gd name="connsiteX12" fmla="*/ 88660 w 9745053"/>
              <a:gd name="connsiteY12" fmla="*/ 2523145 h 4586594"/>
              <a:gd name="connsiteX13" fmla="*/ 4836 w 9745053"/>
              <a:gd name="connsiteY13" fmla="*/ 476529 h 4586594"/>
              <a:gd name="connsiteX14" fmla="*/ 157160 w 9745053"/>
              <a:gd name="connsiteY14" fmla="*/ 93555 h 4586594"/>
              <a:gd name="connsiteX15" fmla="*/ 6377082 w 9745053"/>
              <a:gd name="connsiteY15" fmla="*/ 53203 h 4586594"/>
              <a:gd name="connsiteX16" fmla="*/ 8979252 w 9745053"/>
              <a:gd name="connsiteY16" fmla="*/ 13361 h 4586594"/>
              <a:gd name="connsiteX17" fmla="*/ 9482057 w 9745053"/>
              <a:gd name="connsiteY17" fmla="*/ 3458 h 4586594"/>
              <a:gd name="connsiteX0" fmla="*/ 9482057 w 9745053"/>
              <a:gd name="connsiteY0" fmla="*/ 3458 h 4586594"/>
              <a:gd name="connsiteX1" fmla="*/ 9710468 w 9745053"/>
              <a:gd name="connsiteY1" fmla="*/ 99833 h 4586594"/>
              <a:gd name="connsiteX2" fmla="*/ 9718312 w 9745053"/>
              <a:gd name="connsiteY2" fmla="*/ 1857735 h 4586594"/>
              <a:gd name="connsiteX3" fmla="*/ 9710838 w 9745053"/>
              <a:gd name="connsiteY3" fmla="*/ 4161359 h 4586594"/>
              <a:gd name="connsiteX4" fmla="*/ 9199460 w 9745053"/>
              <a:gd name="connsiteY4" fmla="*/ 4182508 h 4586594"/>
              <a:gd name="connsiteX5" fmla="*/ 8417322 w 9745053"/>
              <a:gd name="connsiteY5" fmla="*/ 4204129 h 4586594"/>
              <a:gd name="connsiteX6" fmla="*/ 8032693 w 9745053"/>
              <a:gd name="connsiteY6" fmla="*/ 4209361 h 4586594"/>
              <a:gd name="connsiteX7" fmla="*/ 7232649 w 9745053"/>
              <a:gd name="connsiteY7" fmla="*/ 4586012 h 4586594"/>
              <a:gd name="connsiteX8" fmla="*/ 7403194 w 9745053"/>
              <a:gd name="connsiteY8" fmla="*/ 4205667 h 4586594"/>
              <a:gd name="connsiteX9" fmla="*/ 7212636 w 9745053"/>
              <a:gd name="connsiteY9" fmla="*/ 4213740 h 4586594"/>
              <a:gd name="connsiteX10" fmla="*/ 5984639 w 9745053"/>
              <a:gd name="connsiteY10" fmla="*/ 4246431 h 4586594"/>
              <a:gd name="connsiteX11" fmla="*/ 234217 w 9745053"/>
              <a:gd name="connsiteY11" fmla="*/ 4298453 h 4586594"/>
              <a:gd name="connsiteX12" fmla="*/ 88660 w 9745053"/>
              <a:gd name="connsiteY12" fmla="*/ 2523145 h 4586594"/>
              <a:gd name="connsiteX13" fmla="*/ 4836 w 9745053"/>
              <a:gd name="connsiteY13" fmla="*/ 476529 h 4586594"/>
              <a:gd name="connsiteX14" fmla="*/ 157160 w 9745053"/>
              <a:gd name="connsiteY14" fmla="*/ 93555 h 4586594"/>
              <a:gd name="connsiteX15" fmla="*/ 6387207 w 9745053"/>
              <a:gd name="connsiteY15" fmla="*/ 9477 h 4586594"/>
              <a:gd name="connsiteX16" fmla="*/ 8979252 w 9745053"/>
              <a:gd name="connsiteY16" fmla="*/ 13361 h 4586594"/>
              <a:gd name="connsiteX17" fmla="*/ 9482057 w 9745053"/>
              <a:gd name="connsiteY17" fmla="*/ 3458 h 4586594"/>
              <a:gd name="connsiteX0" fmla="*/ 9481430 w 9744426"/>
              <a:gd name="connsiteY0" fmla="*/ 3458 h 4586594"/>
              <a:gd name="connsiteX1" fmla="*/ 9709841 w 9744426"/>
              <a:gd name="connsiteY1" fmla="*/ 99833 h 4586594"/>
              <a:gd name="connsiteX2" fmla="*/ 9717685 w 9744426"/>
              <a:gd name="connsiteY2" fmla="*/ 1857735 h 4586594"/>
              <a:gd name="connsiteX3" fmla="*/ 9710211 w 9744426"/>
              <a:gd name="connsiteY3" fmla="*/ 4161359 h 4586594"/>
              <a:gd name="connsiteX4" fmla="*/ 9198833 w 9744426"/>
              <a:gd name="connsiteY4" fmla="*/ 4182508 h 4586594"/>
              <a:gd name="connsiteX5" fmla="*/ 8416695 w 9744426"/>
              <a:gd name="connsiteY5" fmla="*/ 4204129 h 4586594"/>
              <a:gd name="connsiteX6" fmla="*/ 8032066 w 9744426"/>
              <a:gd name="connsiteY6" fmla="*/ 4209361 h 4586594"/>
              <a:gd name="connsiteX7" fmla="*/ 7232022 w 9744426"/>
              <a:gd name="connsiteY7" fmla="*/ 4586012 h 4586594"/>
              <a:gd name="connsiteX8" fmla="*/ 7402567 w 9744426"/>
              <a:gd name="connsiteY8" fmla="*/ 4205667 h 4586594"/>
              <a:gd name="connsiteX9" fmla="*/ 7212009 w 9744426"/>
              <a:gd name="connsiteY9" fmla="*/ 4213740 h 4586594"/>
              <a:gd name="connsiteX10" fmla="*/ 5984012 w 9744426"/>
              <a:gd name="connsiteY10" fmla="*/ 4246431 h 4586594"/>
              <a:gd name="connsiteX11" fmla="*/ 233590 w 9744426"/>
              <a:gd name="connsiteY11" fmla="*/ 4298453 h 4586594"/>
              <a:gd name="connsiteX12" fmla="*/ 88033 w 9744426"/>
              <a:gd name="connsiteY12" fmla="*/ 2523145 h 4586594"/>
              <a:gd name="connsiteX13" fmla="*/ 5158 w 9744426"/>
              <a:gd name="connsiteY13" fmla="*/ 530948 h 4586594"/>
              <a:gd name="connsiteX14" fmla="*/ 156533 w 9744426"/>
              <a:gd name="connsiteY14" fmla="*/ 93555 h 4586594"/>
              <a:gd name="connsiteX15" fmla="*/ 6386580 w 9744426"/>
              <a:gd name="connsiteY15" fmla="*/ 9477 h 4586594"/>
              <a:gd name="connsiteX16" fmla="*/ 8978625 w 9744426"/>
              <a:gd name="connsiteY16" fmla="*/ 13361 h 4586594"/>
              <a:gd name="connsiteX17" fmla="*/ 9481430 w 9744426"/>
              <a:gd name="connsiteY17" fmla="*/ 3458 h 4586594"/>
              <a:gd name="connsiteX0" fmla="*/ 9481117 w 9744113"/>
              <a:gd name="connsiteY0" fmla="*/ 3458 h 4586594"/>
              <a:gd name="connsiteX1" fmla="*/ 9709528 w 9744113"/>
              <a:gd name="connsiteY1" fmla="*/ 99833 h 4586594"/>
              <a:gd name="connsiteX2" fmla="*/ 9717372 w 9744113"/>
              <a:gd name="connsiteY2" fmla="*/ 1857735 h 4586594"/>
              <a:gd name="connsiteX3" fmla="*/ 9709898 w 9744113"/>
              <a:gd name="connsiteY3" fmla="*/ 4161359 h 4586594"/>
              <a:gd name="connsiteX4" fmla="*/ 9198520 w 9744113"/>
              <a:gd name="connsiteY4" fmla="*/ 4182508 h 4586594"/>
              <a:gd name="connsiteX5" fmla="*/ 8416382 w 9744113"/>
              <a:gd name="connsiteY5" fmla="*/ 4204129 h 4586594"/>
              <a:gd name="connsiteX6" fmla="*/ 8031753 w 9744113"/>
              <a:gd name="connsiteY6" fmla="*/ 4209361 h 4586594"/>
              <a:gd name="connsiteX7" fmla="*/ 7231709 w 9744113"/>
              <a:gd name="connsiteY7" fmla="*/ 4586012 h 4586594"/>
              <a:gd name="connsiteX8" fmla="*/ 7402254 w 9744113"/>
              <a:gd name="connsiteY8" fmla="*/ 4205667 h 4586594"/>
              <a:gd name="connsiteX9" fmla="*/ 7211696 w 9744113"/>
              <a:gd name="connsiteY9" fmla="*/ 4213740 h 4586594"/>
              <a:gd name="connsiteX10" fmla="*/ 5983699 w 9744113"/>
              <a:gd name="connsiteY10" fmla="*/ 4246431 h 4586594"/>
              <a:gd name="connsiteX11" fmla="*/ 233277 w 9744113"/>
              <a:gd name="connsiteY11" fmla="*/ 4298453 h 4586594"/>
              <a:gd name="connsiteX12" fmla="*/ 87720 w 9744113"/>
              <a:gd name="connsiteY12" fmla="*/ 2523145 h 4586594"/>
              <a:gd name="connsiteX13" fmla="*/ 4845 w 9744113"/>
              <a:gd name="connsiteY13" fmla="*/ 530948 h 4586594"/>
              <a:gd name="connsiteX14" fmla="*/ 156980 w 9744113"/>
              <a:gd name="connsiteY14" fmla="*/ 137092 h 4586594"/>
              <a:gd name="connsiteX15" fmla="*/ 6386267 w 9744113"/>
              <a:gd name="connsiteY15" fmla="*/ 9477 h 4586594"/>
              <a:gd name="connsiteX16" fmla="*/ 8978312 w 9744113"/>
              <a:gd name="connsiteY16" fmla="*/ 13361 h 4586594"/>
              <a:gd name="connsiteX17" fmla="*/ 9481117 w 9744113"/>
              <a:gd name="connsiteY17" fmla="*/ 3458 h 4586594"/>
              <a:gd name="connsiteX0" fmla="*/ 9477408 w 9740404"/>
              <a:gd name="connsiteY0" fmla="*/ 3458 h 4586594"/>
              <a:gd name="connsiteX1" fmla="*/ 9705819 w 9740404"/>
              <a:gd name="connsiteY1" fmla="*/ 99833 h 4586594"/>
              <a:gd name="connsiteX2" fmla="*/ 9713663 w 9740404"/>
              <a:gd name="connsiteY2" fmla="*/ 1857735 h 4586594"/>
              <a:gd name="connsiteX3" fmla="*/ 9706189 w 9740404"/>
              <a:gd name="connsiteY3" fmla="*/ 4161359 h 4586594"/>
              <a:gd name="connsiteX4" fmla="*/ 9194811 w 9740404"/>
              <a:gd name="connsiteY4" fmla="*/ 4182508 h 4586594"/>
              <a:gd name="connsiteX5" fmla="*/ 8412673 w 9740404"/>
              <a:gd name="connsiteY5" fmla="*/ 4204129 h 4586594"/>
              <a:gd name="connsiteX6" fmla="*/ 8028044 w 9740404"/>
              <a:gd name="connsiteY6" fmla="*/ 4209361 h 4586594"/>
              <a:gd name="connsiteX7" fmla="*/ 7228000 w 9740404"/>
              <a:gd name="connsiteY7" fmla="*/ 4586012 h 4586594"/>
              <a:gd name="connsiteX8" fmla="*/ 7398545 w 9740404"/>
              <a:gd name="connsiteY8" fmla="*/ 4205667 h 4586594"/>
              <a:gd name="connsiteX9" fmla="*/ 7207987 w 9740404"/>
              <a:gd name="connsiteY9" fmla="*/ 4213740 h 4586594"/>
              <a:gd name="connsiteX10" fmla="*/ 5979990 w 9740404"/>
              <a:gd name="connsiteY10" fmla="*/ 4246431 h 4586594"/>
              <a:gd name="connsiteX11" fmla="*/ 229568 w 9740404"/>
              <a:gd name="connsiteY11" fmla="*/ 4298453 h 4586594"/>
              <a:gd name="connsiteX12" fmla="*/ 84011 w 9740404"/>
              <a:gd name="connsiteY12" fmla="*/ 2523145 h 4586594"/>
              <a:gd name="connsiteX13" fmla="*/ 1136 w 9740404"/>
              <a:gd name="connsiteY13" fmla="*/ 530948 h 4586594"/>
              <a:gd name="connsiteX14" fmla="*/ 153271 w 9740404"/>
              <a:gd name="connsiteY14" fmla="*/ 137092 h 4586594"/>
              <a:gd name="connsiteX15" fmla="*/ 6382558 w 9740404"/>
              <a:gd name="connsiteY15" fmla="*/ 9477 h 4586594"/>
              <a:gd name="connsiteX16" fmla="*/ 8974603 w 9740404"/>
              <a:gd name="connsiteY16" fmla="*/ 13361 h 4586594"/>
              <a:gd name="connsiteX17" fmla="*/ 9477408 w 9740404"/>
              <a:gd name="connsiteY17" fmla="*/ 3458 h 4586594"/>
              <a:gd name="connsiteX0" fmla="*/ 9486740 w 9749736"/>
              <a:gd name="connsiteY0" fmla="*/ 3458 h 4586594"/>
              <a:gd name="connsiteX1" fmla="*/ 9715151 w 9749736"/>
              <a:gd name="connsiteY1" fmla="*/ 99833 h 4586594"/>
              <a:gd name="connsiteX2" fmla="*/ 9722995 w 9749736"/>
              <a:gd name="connsiteY2" fmla="*/ 1857735 h 4586594"/>
              <a:gd name="connsiteX3" fmla="*/ 9715521 w 9749736"/>
              <a:gd name="connsiteY3" fmla="*/ 4161359 h 4586594"/>
              <a:gd name="connsiteX4" fmla="*/ 9204143 w 9749736"/>
              <a:gd name="connsiteY4" fmla="*/ 4182508 h 4586594"/>
              <a:gd name="connsiteX5" fmla="*/ 8422005 w 9749736"/>
              <a:gd name="connsiteY5" fmla="*/ 4204129 h 4586594"/>
              <a:gd name="connsiteX6" fmla="*/ 8037376 w 9749736"/>
              <a:gd name="connsiteY6" fmla="*/ 4209361 h 4586594"/>
              <a:gd name="connsiteX7" fmla="*/ 7237332 w 9749736"/>
              <a:gd name="connsiteY7" fmla="*/ 4586012 h 4586594"/>
              <a:gd name="connsiteX8" fmla="*/ 7407877 w 9749736"/>
              <a:gd name="connsiteY8" fmla="*/ 4205667 h 4586594"/>
              <a:gd name="connsiteX9" fmla="*/ 7217319 w 9749736"/>
              <a:gd name="connsiteY9" fmla="*/ 4213740 h 4586594"/>
              <a:gd name="connsiteX10" fmla="*/ 5989322 w 9749736"/>
              <a:gd name="connsiteY10" fmla="*/ 4246431 h 4586594"/>
              <a:gd name="connsiteX11" fmla="*/ 238900 w 9749736"/>
              <a:gd name="connsiteY11" fmla="*/ 4298453 h 4586594"/>
              <a:gd name="connsiteX12" fmla="*/ 93343 w 9749736"/>
              <a:gd name="connsiteY12" fmla="*/ 2523145 h 4586594"/>
              <a:gd name="connsiteX13" fmla="*/ 10468 w 9749736"/>
              <a:gd name="connsiteY13" fmla="*/ 530948 h 4586594"/>
              <a:gd name="connsiteX14" fmla="*/ 97489 w 9749736"/>
              <a:gd name="connsiteY14" fmla="*/ 149115 h 4586594"/>
              <a:gd name="connsiteX15" fmla="*/ 6391890 w 9749736"/>
              <a:gd name="connsiteY15" fmla="*/ 9477 h 4586594"/>
              <a:gd name="connsiteX16" fmla="*/ 8983935 w 9749736"/>
              <a:gd name="connsiteY16" fmla="*/ 13361 h 4586594"/>
              <a:gd name="connsiteX17" fmla="*/ 9486740 w 9749736"/>
              <a:gd name="connsiteY17" fmla="*/ 3458 h 4586594"/>
              <a:gd name="connsiteX0" fmla="*/ 9486740 w 9793439"/>
              <a:gd name="connsiteY0" fmla="*/ 75473 h 4658609"/>
              <a:gd name="connsiteX1" fmla="*/ 9715151 w 9793439"/>
              <a:gd name="connsiteY1" fmla="*/ 171848 h 4658609"/>
              <a:gd name="connsiteX2" fmla="*/ 9779506 w 9793439"/>
              <a:gd name="connsiteY2" fmla="*/ 2048524 h 4658609"/>
              <a:gd name="connsiteX3" fmla="*/ 9715521 w 9793439"/>
              <a:gd name="connsiteY3" fmla="*/ 4233374 h 4658609"/>
              <a:gd name="connsiteX4" fmla="*/ 9204143 w 9793439"/>
              <a:gd name="connsiteY4" fmla="*/ 4254523 h 4658609"/>
              <a:gd name="connsiteX5" fmla="*/ 8422005 w 9793439"/>
              <a:gd name="connsiteY5" fmla="*/ 4276144 h 4658609"/>
              <a:gd name="connsiteX6" fmla="*/ 8037376 w 9793439"/>
              <a:gd name="connsiteY6" fmla="*/ 4281376 h 4658609"/>
              <a:gd name="connsiteX7" fmla="*/ 7237332 w 9793439"/>
              <a:gd name="connsiteY7" fmla="*/ 4658027 h 4658609"/>
              <a:gd name="connsiteX8" fmla="*/ 7407877 w 9793439"/>
              <a:gd name="connsiteY8" fmla="*/ 4277682 h 4658609"/>
              <a:gd name="connsiteX9" fmla="*/ 7217319 w 9793439"/>
              <a:gd name="connsiteY9" fmla="*/ 4285755 h 4658609"/>
              <a:gd name="connsiteX10" fmla="*/ 5989322 w 9793439"/>
              <a:gd name="connsiteY10" fmla="*/ 4318446 h 4658609"/>
              <a:gd name="connsiteX11" fmla="*/ 238900 w 9793439"/>
              <a:gd name="connsiteY11" fmla="*/ 4370468 h 4658609"/>
              <a:gd name="connsiteX12" fmla="*/ 93343 w 9793439"/>
              <a:gd name="connsiteY12" fmla="*/ 2595160 h 4658609"/>
              <a:gd name="connsiteX13" fmla="*/ 10468 w 9793439"/>
              <a:gd name="connsiteY13" fmla="*/ 602963 h 4658609"/>
              <a:gd name="connsiteX14" fmla="*/ 97489 w 9793439"/>
              <a:gd name="connsiteY14" fmla="*/ 221130 h 4658609"/>
              <a:gd name="connsiteX15" fmla="*/ 6391890 w 9793439"/>
              <a:gd name="connsiteY15" fmla="*/ 81492 h 4658609"/>
              <a:gd name="connsiteX16" fmla="*/ 8983935 w 9793439"/>
              <a:gd name="connsiteY16" fmla="*/ 85376 h 4658609"/>
              <a:gd name="connsiteX17" fmla="*/ 9486740 w 9793439"/>
              <a:gd name="connsiteY17" fmla="*/ 75473 h 4658609"/>
              <a:gd name="connsiteX0" fmla="*/ 9486740 w 9792089"/>
              <a:gd name="connsiteY0" fmla="*/ 3458 h 4586594"/>
              <a:gd name="connsiteX1" fmla="*/ 9715151 w 9792089"/>
              <a:gd name="connsiteY1" fmla="*/ 99833 h 4586594"/>
              <a:gd name="connsiteX2" fmla="*/ 9779506 w 9792089"/>
              <a:gd name="connsiteY2" fmla="*/ 1976509 h 4586594"/>
              <a:gd name="connsiteX3" fmla="*/ 9715521 w 9792089"/>
              <a:gd name="connsiteY3" fmla="*/ 4161359 h 4586594"/>
              <a:gd name="connsiteX4" fmla="*/ 9204143 w 9792089"/>
              <a:gd name="connsiteY4" fmla="*/ 4182508 h 4586594"/>
              <a:gd name="connsiteX5" fmla="*/ 8422005 w 9792089"/>
              <a:gd name="connsiteY5" fmla="*/ 4204129 h 4586594"/>
              <a:gd name="connsiteX6" fmla="*/ 8037376 w 9792089"/>
              <a:gd name="connsiteY6" fmla="*/ 4209361 h 4586594"/>
              <a:gd name="connsiteX7" fmla="*/ 7237332 w 9792089"/>
              <a:gd name="connsiteY7" fmla="*/ 4586012 h 4586594"/>
              <a:gd name="connsiteX8" fmla="*/ 7407877 w 9792089"/>
              <a:gd name="connsiteY8" fmla="*/ 4205667 h 4586594"/>
              <a:gd name="connsiteX9" fmla="*/ 7217319 w 9792089"/>
              <a:gd name="connsiteY9" fmla="*/ 4213740 h 4586594"/>
              <a:gd name="connsiteX10" fmla="*/ 5989322 w 9792089"/>
              <a:gd name="connsiteY10" fmla="*/ 4246431 h 4586594"/>
              <a:gd name="connsiteX11" fmla="*/ 238900 w 9792089"/>
              <a:gd name="connsiteY11" fmla="*/ 4298453 h 4586594"/>
              <a:gd name="connsiteX12" fmla="*/ 93343 w 9792089"/>
              <a:gd name="connsiteY12" fmla="*/ 2523145 h 4586594"/>
              <a:gd name="connsiteX13" fmla="*/ 10468 w 9792089"/>
              <a:gd name="connsiteY13" fmla="*/ 530948 h 4586594"/>
              <a:gd name="connsiteX14" fmla="*/ 97489 w 9792089"/>
              <a:gd name="connsiteY14" fmla="*/ 149115 h 4586594"/>
              <a:gd name="connsiteX15" fmla="*/ 6391890 w 9792089"/>
              <a:gd name="connsiteY15" fmla="*/ 9477 h 4586594"/>
              <a:gd name="connsiteX16" fmla="*/ 8983935 w 9792089"/>
              <a:gd name="connsiteY16" fmla="*/ 13361 h 4586594"/>
              <a:gd name="connsiteX17" fmla="*/ 9486740 w 9792089"/>
              <a:gd name="connsiteY17" fmla="*/ 3458 h 458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792089" h="4586594">
                <a:moveTo>
                  <a:pt x="9486740" y="3458"/>
                </a:moveTo>
                <a:cubicBezTo>
                  <a:pt x="9608609" y="17870"/>
                  <a:pt x="9702239" y="-44549"/>
                  <a:pt x="9715151" y="99833"/>
                </a:cubicBezTo>
                <a:cubicBezTo>
                  <a:pt x="9744763" y="430954"/>
                  <a:pt x="9820064" y="1179006"/>
                  <a:pt x="9779506" y="1976509"/>
                </a:cubicBezTo>
                <a:cubicBezTo>
                  <a:pt x="9821453" y="2872786"/>
                  <a:pt x="9747762" y="4009775"/>
                  <a:pt x="9715521" y="4161359"/>
                </a:cubicBezTo>
                <a:cubicBezTo>
                  <a:pt x="9446860" y="4212001"/>
                  <a:pt x="9419729" y="4175380"/>
                  <a:pt x="9204143" y="4182508"/>
                </a:cubicBezTo>
                <a:lnTo>
                  <a:pt x="8422005" y="4204129"/>
                </a:lnTo>
                <a:lnTo>
                  <a:pt x="8037376" y="4209361"/>
                </a:lnTo>
                <a:cubicBezTo>
                  <a:pt x="7952820" y="4216563"/>
                  <a:pt x="7868491" y="4404455"/>
                  <a:pt x="7237332" y="4586012"/>
                </a:cubicBezTo>
                <a:cubicBezTo>
                  <a:pt x="7212892" y="4601135"/>
                  <a:pt x="7434449" y="4317853"/>
                  <a:pt x="7407877" y="4205667"/>
                </a:cubicBezTo>
                <a:lnTo>
                  <a:pt x="7217319" y="4213740"/>
                </a:lnTo>
                <a:lnTo>
                  <a:pt x="5989322" y="4246431"/>
                </a:lnTo>
                <a:cubicBezTo>
                  <a:pt x="4635231" y="4269266"/>
                  <a:pt x="2061843" y="4343979"/>
                  <a:pt x="238900" y="4298453"/>
                </a:cubicBezTo>
                <a:cubicBezTo>
                  <a:pt x="67346" y="4318795"/>
                  <a:pt x="106883" y="4077771"/>
                  <a:pt x="93343" y="2523145"/>
                </a:cubicBezTo>
                <a:cubicBezTo>
                  <a:pt x="78840" y="1882752"/>
                  <a:pt x="9777" y="926620"/>
                  <a:pt x="10468" y="530948"/>
                </a:cubicBezTo>
                <a:cubicBezTo>
                  <a:pt x="11159" y="135276"/>
                  <a:pt x="-45388" y="172775"/>
                  <a:pt x="97489" y="149115"/>
                </a:cubicBezTo>
                <a:cubicBezTo>
                  <a:pt x="1625900" y="105255"/>
                  <a:pt x="4329024" y="-2658"/>
                  <a:pt x="6391890" y="9477"/>
                </a:cubicBezTo>
                <a:lnTo>
                  <a:pt x="8983935" y="13361"/>
                </a:lnTo>
                <a:cubicBezTo>
                  <a:pt x="9151710" y="25102"/>
                  <a:pt x="9364871" y="-10954"/>
                  <a:pt x="9486740" y="345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EFA4DF-7CCE-8D61-289C-B957D7D9A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385" y="1764734"/>
            <a:ext cx="7559817" cy="3753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Conclusion: </a:t>
            </a:r>
            <a:br>
              <a:rPr lang="en-US" dirty="0"/>
            </a:br>
            <a:endParaRPr lang="en-US" dirty="0"/>
          </a:p>
        </p:txBody>
      </p:sp>
      <p:sp>
        <p:nvSpPr>
          <p:cNvPr id="2" name="Content Placeholder 21">
            <a:extLst>
              <a:ext uri="{FF2B5EF4-FFF2-40B4-BE49-F238E27FC236}">
                <a16:creationId xmlns:a16="http://schemas.microsoft.com/office/drawing/2014/main" id="{C338868B-147F-BB85-12A6-8BEB956E954E}"/>
              </a:ext>
            </a:extLst>
          </p:cNvPr>
          <p:cNvSpPr txBox="1">
            <a:spLocks/>
          </p:cNvSpPr>
          <p:nvPr/>
        </p:nvSpPr>
        <p:spPr>
          <a:xfrm>
            <a:off x="1460085" y="1892922"/>
            <a:ext cx="9232503" cy="10774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3000"/>
              <a:buFontTx/>
              <a:buNone/>
              <a:defRPr sz="32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 typeface="Arial" panose="020B0604020202020204" pitchFamily="34" charset="0"/>
              <a:buChar char="•"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 err="1"/>
              <a:t>Speechiness</a:t>
            </a:r>
            <a:r>
              <a:rPr lang="en-US" sz="2000" b="0" dirty="0"/>
              <a:t> does have a minor effect on a songs popularity. Songs with lower </a:t>
            </a:r>
            <a:r>
              <a:rPr lang="en-US" sz="2000" b="0" dirty="0" err="1"/>
              <a:t>speechiness</a:t>
            </a:r>
            <a:r>
              <a:rPr lang="en-US" sz="2000" b="0" dirty="0"/>
              <a:t> appear more frequently in the Top Tracks, particularly over the last 3 years 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FBC57D6-1DF1-EE77-7677-C837C3D76E50}"/>
              </a:ext>
            </a:extLst>
          </p:cNvPr>
          <p:cNvSpPr txBox="1">
            <a:spLocks/>
          </p:cNvSpPr>
          <p:nvPr/>
        </p:nvSpPr>
        <p:spPr>
          <a:xfrm>
            <a:off x="2291319" y="3337652"/>
            <a:ext cx="7559817" cy="375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/>
              <a:t>Recommendation</a:t>
            </a:r>
          </a:p>
        </p:txBody>
      </p:sp>
      <p:sp>
        <p:nvSpPr>
          <p:cNvPr id="5" name="Content Placeholder 21">
            <a:extLst>
              <a:ext uri="{FF2B5EF4-FFF2-40B4-BE49-F238E27FC236}">
                <a16:creationId xmlns:a16="http://schemas.microsoft.com/office/drawing/2014/main" id="{F1145B09-029C-05C8-04CF-923394ADFAC8}"/>
              </a:ext>
            </a:extLst>
          </p:cNvPr>
          <p:cNvSpPr txBox="1">
            <a:spLocks/>
          </p:cNvSpPr>
          <p:nvPr/>
        </p:nvSpPr>
        <p:spPr>
          <a:xfrm>
            <a:off x="1351541" y="3770326"/>
            <a:ext cx="9232503" cy="10774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3000"/>
              <a:buFontTx/>
              <a:buNone/>
              <a:defRPr sz="32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 typeface="Arial" panose="020B0604020202020204" pitchFamily="34" charset="0"/>
              <a:buChar char="•"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/>
              <a:t>Our Clients should create a song which has no more than a </a:t>
            </a:r>
            <a:r>
              <a:rPr lang="en-US" sz="2000" b="0" dirty="0" err="1"/>
              <a:t>speeichniness</a:t>
            </a:r>
            <a:r>
              <a:rPr lang="en-US" sz="2000" b="0" dirty="0"/>
              <a:t> value of 0.1 in order to increase their chances of getting their song into the Top Tracks of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0A748-7C4F-6EE8-0ECB-9FA3A4281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23" y="5620801"/>
            <a:ext cx="1642552" cy="1101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13020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18DE0-61A8-754C-6303-EF8DB75F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3: There is a direct correlation between “energy” and “danceability” features.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DC6DD-8B5B-93BA-4685-2496B3CF6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chemeClr val="tx1"/>
                </a:solidFill>
              </a:rPr>
              <a:t>Hamda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8BA9D-3F52-9EA2-1AB1-FC97D9763F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4DD3F1"/>
              </a:clrFrom>
              <a:clrTo>
                <a:srgbClr val="4DD3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42722" y="5159063"/>
            <a:ext cx="2030009" cy="15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90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4293528E-0CA3-4E56-B7A0-091C0AB0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1709" y="534571"/>
            <a:ext cx="11418399" cy="3938131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0 w 7680682"/>
              <a:gd name="connsiteY4" fmla="*/ 60538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42138 w 7680682"/>
              <a:gd name="connsiteY4" fmla="*/ 40219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9875 w 7688439"/>
              <a:gd name="connsiteY0" fmla="*/ 6433518 h 6433552"/>
              <a:gd name="connsiteX1" fmla="*/ 6560587 w 7688439"/>
              <a:gd name="connsiteY1" fmla="*/ 6424418 h 6433552"/>
              <a:gd name="connsiteX2" fmla="*/ 995539 w 7688439"/>
              <a:gd name="connsiteY2" fmla="*/ 6393888 h 6433552"/>
              <a:gd name="connsiteX3" fmla="*/ 7757 w 7688439"/>
              <a:gd name="connsiteY3" fmla="*/ 6365104 h 6433552"/>
              <a:gd name="connsiteX4" fmla="*/ 49895 w 7688439"/>
              <a:gd name="connsiteY4" fmla="*/ 40219 h 6433552"/>
              <a:gd name="connsiteX5" fmla="*/ 241539 w 7688439"/>
              <a:gd name="connsiteY5" fmla="*/ 0 h 6433552"/>
              <a:gd name="connsiteX6" fmla="*/ 6439076 w 7688439"/>
              <a:gd name="connsiteY6" fmla="*/ 28166 h 6433552"/>
              <a:gd name="connsiteX7" fmla="*/ 7639227 w 7688439"/>
              <a:gd name="connsiteY7" fmla="*/ 58697 h 6433552"/>
              <a:gd name="connsiteX8" fmla="*/ 7567789 w 7688439"/>
              <a:gd name="connsiteY8" fmla="*/ 6302294 h 6433552"/>
              <a:gd name="connsiteX9" fmla="*/ 7402081 w 7688439"/>
              <a:gd name="connsiteY9" fmla="*/ 6430320 h 6433552"/>
              <a:gd name="connsiteX10" fmla="*/ 7149875 w 7688439"/>
              <a:gd name="connsiteY10" fmla="*/ 6433518 h 6433552"/>
              <a:gd name="connsiteX0" fmla="*/ 7149875 w 7664186"/>
              <a:gd name="connsiteY0" fmla="*/ 6433518 h 6433552"/>
              <a:gd name="connsiteX1" fmla="*/ 6560587 w 7664186"/>
              <a:gd name="connsiteY1" fmla="*/ 6424418 h 6433552"/>
              <a:gd name="connsiteX2" fmla="*/ 995539 w 7664186"/>
              <a:gd name="connsiteY2" fmla="*/ 6393888 h 6433552"/>
              <a:gd name="connsiteX3" fmla="*/ 7757 w 7664186"/>
              <a:gd name="connsiteY3" fmla="*/ 6365104 h 6433552"/>
              <a:gd name="connsiteX4" fmla="*/ 49895 w 7664186"/>
              <a:gd name="connsiteY4" fmla="*/ 40219 h 6433552"/>
              <a:gd name="connsiteX5" fmla="*/ 241539 w 7664186"/>
              <a:gd name="connsiteY5" fmla="*/ 0 h 6433552"/>
              <a:gd name="connsiteX6" fmla="*/ 6439076 w 7664186"/>
              <a:gd name="connsiteY6" fmla="*/ 28166 h 6433552"/>
              <a:gd name="connsiteX7" fmla="*/ 7639227 w 7664186"/>
              <a:gd name="connsiteY7" fmla="*/ 58697 h 6433552"/>
              <a:gd name="connsiteX8" fmla="*/ 7567789 w 7664186"/>
              <a:gd name="connsiteY8" fmla="*/ 6302294 h 6433552"/>
              <a:gd name="connsiteX9" fmla="*/ 7402081 w 7664186"/>
              <a:gd name="connsiteY9" fmla="*/ 6430320 h 6433552"/>
              <a:gd name="connsiteX10" fmla="*/ 7149875 w 7664186"/>
              <a:gd name="connsiteY10" fmla="*/ 6433518 h 6433552"/>
              <a:gd name="connsiteX0" fmla="*/ 7149875 w 7657158"/>
              <a:gd name="connsiteY0" fmla="*/ 6433518 h 6433552"/>
              <a:gd name="connsiteX1" fmla="*/ 6560587 w 7657158"/>
              <a:gd name="connsiteY1" fmla="*/ 6424418 h 6433552"/>
              <a:gd name="connsiteX2" fmla="*/ 995539 w 7657158"/>
              <a:gd name="connsiteY2" fmla="*/ 6393888 h 6433552"/>
              <a:gd name="connsiteX3" fmla="*/ 7757 w 7657158"/>
              <a:gd name="connsiteY3" fmla="*/ 6365104 h 6433552"/>
              <a:gd name="connsiteX4" fmla="*/ 49895 w 7657158"/>
              <a:gd name="connsiteY4" fmla="*/ 40219 h 6433552"/>
              <a:gd name="connsiteX5" fmla="*/ 241539 w 7657158"/>
              <a:gd name="connsiteY5" fmla="*/ 0 h 6433552"/>
              <a:gd name="connsiteX6" fmla="*/ 6439076 w 7657158"/>
              <a:gd name="connsiteY6" fmla="*/ 28166 h 6433552"/>
              <a:gd name="connsiteX7" fmla="*/ 7639227 w 7657158"/>
              <a:gd name="connsiteY7" fmla="*/ 58697 h 6433552"/>
              <a:gd name="connsiteX8" fmla="*/ 7567789 w 7657158"/>
              <a:gd name="connsiteY8" fmla="*/ 6302294 h 6433552"/>
              <a:gd name="connsiteX9" fmla="*/ 7402081 w 7657158"/>
              <a:gd name="connsiteY9" fmla="*/ 6430320 h 6433552"/>
              <a:gd name="connsiteX10" fmla="*/ 7149875 w 7657158"/>
              <a:gd name="connsiteY10" fmla="*/ 6433518 h 6433552"/>
              <a:gd name="connsiteX0" fmla="*/ 7149875 w 7661310"/>
              <a:gd name="connsiteY0" fmla="*/ 6433518 h 6452113"/>
              <a:gd name="connsiteX1" fmla="*/ 6560587 w 7661310"/>
              <a:gd name="connsiteY1" fmla="*/ 6424418 h 6452113"/>
              <a:gd name="connsiteX2" fmla="*/ 995539 w 7661310"/>
              <a:gd name="connsiteY2" fmla="*/ 6393888 h 6452113"/>
              <a:gd name="connsiteX3" fmla="*/ 7757 w 7661310"/>
              <a:gd name="connsiteY3" fmla="*/ 6365104 h 6452113"/>
              <a:gd name="connsiteX4" fmla="*/ 49895 w 7661310"/>
              <a:gd name="connsiteY4" fmla="*/ 40219 h 6452113"/>
              <a:gd name="connsiteX5" fmla="*/ 241539 w 7661310"/>
              <a:gd name="connsiteY5" fmla="*/ 0 h 6452113"/>
              <a:gd name="connsiteX6" fmla="*/ 6439076 w 7661310"/>
              <a:gd name="connsiteY6" fmla="*/ 28166 h 6452113"/>
              <a:gd name="connsiteX7" fmla="*/ 7639227 w 7661310"/>
              <a:gd name="connsiteY7" fmla="*/ 58697 h 6452113"/>
              <a:gd name="connsiteX8" fmla="*/ 7589645 w 7661310"/>
              <a:gd name="connsiteY8" fmla="*/ 6366021 h 6452113"/>
              <a:gd name="connsiteX9" fmla="*/ 7402081 w 7661310"/>
              <a:gd name="connsiteY9" fmla="*/ 6430320 h 6452113"/>
              <a:gd name="connsiteX10" fmla="*/ 7149875 w 7661310"/>
              <a:gd name="connsiteY10" fmla="*/ 6433518 h 6452113"/>
              <a:gd name="connsiteX0" fmla="*/ 7149875 w 7657523"/>
              <a:gd name="connsiteY0" fmla="*/ 6433518 h 6452112"/>
              <a:gd name="connsiteX1" fmla="*/ 6560587 w 7657523"/>
              <a:gd name="connsiteY1" fmla="*/ 6424418 h 6452112"/>
              <a:gd name="connsiteX2" fmla="*/ 995539 w 7657523"/>
              <a:gd name="connsiteY2" fmla="*/ 6393888 h 6452112"/>
              <a:gd name="connsiteX3" fmla="*/ 7757 w 7657523"/>
              <a:gd name="connsiteY3" fmla="*/ 6365104 h 6452112"/>
              <a:gd name="connsiteX4" fmla="*/ 49895 w 7657523"/>
              <a:gd name="connsiteY4" fmla="*/ 40219 h 6452112"/>
              <a:gd name="connsiteX5" fmla="*/ 241539 w 7657523"/>
              <a:gd name="connsiteY5" fmla="*/ 0 h 6452112"/>
              <a:gd name="connsiteX6" fmla="*/ 6439076 w 7657523"/>
              <a:gd name="connsiteY6" fmla="*/ 28166 h 6452112"/>
              <a:gd name="connsiteX7" fmla="*/ 7639227 w 7657523"/>
              <a:gd name="connsiteY7" fmla="*/ 58697 h 6452112"/>
              <a:gd name="connsiteX8" fmla="*/ 7589645 w 7657523"/>
              <a:gd name="connsiteY8" fmla="*/ 6366021 h 6452112"/>
              <a:gd name="connsiteX9" fmla="*/ 7402081 w 7657523"/>
              <a:gd name="connsiteY9" fmla="*/ 6430320 h 6452112"/>
              <a:gd name="connsiteX10" fmla="*/ 7149875 w 7657523"/>
              <a:gd name="connsiteY10" fmla="*/ 6433518 h 6452112"/>
              <a:gd name="connsiteX0" fmla="*/ 7149875 w 7639227"/>
              <a:gd name="connsiteY0" fmla="*/ 6433518 h 6452112"/>
              <a:gd name="connsiteX1" fmla="*/ 6560587 w 7639227"/>
              <a:gd name="connsiteY1" fmla="*/ 6424418 h 6452112"/>
              <a:gd name="connsiteX2" fmla="*/ 995539 w 7639227"/>
              <a:gd name="connsiteY2" fmla="*/ 6393888 h 6452112"/>
              <a:gd name="connsiteX3" fmla="*/ 7757 w 7639227"/>
              <a:gd name="connsiteY3" fmla="*/ 6365104 h 6452112"/>
              <a:gd name="connsiteX4" fmla="*/ 49895 w 7639227"/>
              <a:gd name="connsiteY4" fmla="*/ 40219 h 6452112"/>
              <a:gd name="connsiteX5" fmla="*/ 241539 w 7639227"/>
              <a:gd name="connsiteY5" fmla="*/ 0 h 6452112"/>
              <a:gd name="connsiteX6" fmla="*/ 6439076 w 7639227"/>
              <a:gd name="connsiteY6" fmla="*/ 28166 h 6452112"/>
              <a:gd name="connsiteX7" fmla="*/ 7639227 w 7639227"/>
              <a:gd name="connsiteY7" fmla="*/ 58697 h 6452112"/>
              <a:gd name="connsiteX8" fmla="*/ 7589645 w 7639227"/>
              <a:gd name="connsiteY8" fmla="*/ 6366021 h 6452112"/>
              <a:gd name="connsiteX9" fmla="*/ 7402081 w 7639227"/>
              <a:gd name="connsiteY9" fmla="*/ 6430320 h 6452112"/>
              <a:gd name="connsiteX10" fmla="*/ 7149875 w 7639227"/>
              <a:gd name="connsiteY10" fmla="*/ 6433518 h 6452112"/>
              <a:gd name="connsiteX0" fmla="*/ 7149875 w 7641711"/>
              <a:gd name="connsiteY0" fmla="*/ 6433518 h 6473199"/>
              <a:gd name="connsiteX1" fmla="*/ 6560587 w 7641711"/>
              <a:gd name="connsiteY1" fmla="*/ 6424418 h 6473199"/>
              <a:gd name="connsiteX2" fmla="*/ 995539 w 7641711"/>
              <a:gd name="connsiteY2" fmla="*/ 6393888 h 6473199"/>
              <a:gd name="connsiteX3" fmla="*/ 7757 w 7641711"/>
              <a:gd name="connsiteY3" fmla="*/ 6365104 h 6473199"/>
              <a:gd name="connsiteX4" fmla="*/ 49895 w 7641711"/>
              <a:gd name="connsiteY4" fmla="*/ 40219 h 6473199"/>
              <a:gd name="connsiteX5" fmla="*/ 241539 w 7641711"/>
              <a:gd name="connsiteY5" fmla="*/ 0 h 6473199"/>
              <a:gd name="connsiteX6" fmla="*/ 6439076 w 7641711"/>
              <a:gd name="connsiteY6" fmla="*/ 28166 h 6473199"/>
              <a:gd name="connsiteX7" fmla="*/ 7639227 w 7641711"/>
              <a:gd name="connsiteY7" fmla="*/ 58697 h 6473199"/>
              <a:gd name="connsiteX8" fmla="*/ 7618786 w 7641711"/>
              <a:gd name="connsiteY8" fmla="*/ 6397885 h 6473199"/>
              <a:gd name="connsiteX9" fmla="*/ 7402081 w 7641711"/>
              <a:gd name="connsiteY9" fmla="*/ 6430320 h 6473199"/>
              <a:gd name="connsiteX10" fmla="*/ 7149875 w 7641711"/>
              <a:gd name="connsiteY10" fmla="*/ 6433518 h 6473199"/>
              <a:gd name="connsiteX0" fmla="*/ 7149875 w 7641711"/>
              <a:gd name="connsiteY0" fmla="*/ 6433518 h 6438168"/>
              <a:gd name="connsiteX1" fmla="*/ 6560587 w 7641711"/>
              <a:gd name="connsiteY1" fmla="*/ 6424418 h 6438168"/>
              <a:gd name="connsiteX2" fmla="*/ 995539 w 7641711"/>
              <a:gd name="connsiteY2" fmla="*/ 6393888 h 6438168"/>
              <a:gd name="connsiteX3" fmla="*/ 7757 w 7641711"/>
              <a:gd name="connsiteY3" fmla="*/ 6365104 h 6438168"/>
              <a:gd name="connsiteX4" fmla="*/ 49895 w 7641711"/>
              <a:gd name="connsiteY4" fmla="*/ 40219 h 6438168"/>
              <a:gd name="connsiteX5" fmla="*/ 241539 w 7641711"/>
              <a:gd name="connsiteY5" fmla="*/ 0 h 6438168"/>
              <a:gd name="connsiteX6" fmla="*/ 6439076 w 7641711"/>
              <a:gd name="connsiteY6" fmla="*/ 28166 h 6438168"/>
              <a:gd name="connsiteX7" fmla="*/ 7639227 w 7641711"/>
              <a:gd name="connsiteY7" fmla="*/ 58697 h 6438168"/>
              <a:gd name="connsiteX8" fmla="*/ 7618786 w 7641711"/>
              <a:gd name="connsiteY8" fmla="*/ 6397885 h 6438168"/>
              <a:gd name="connsiteX9" fmla="*/ 7402081 w 7641711"/>
              <a:gd name="connsiteY9" fmla="*/ 6430320 h 6438168"/>
              <a:gd name="connsiteX10" fmla="*/ 7149875 w 7641711"/>
              <a:gd name="connsiteY10" fmla="*/ 6433518 h 643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41711" h="6438168">
                <a:moveTo>
                  <a:pt x="7149875" y="6433518"/>
                </a:moveTo>
                <a:cubicBezTo>
                  <a:pt x="6975114" y="6433129"/>
                  <a:pt x="6756136" y="6429491"/>
                  <a:pt x="6560587" y="6424418"/>
                </a:cubicBezTo>
                <a:lnTo>
                  <a:pt x="995539" y="6393888"/>
                </a:lnTo>
                <a:lnTo>
                  <a:pt x="7757" y="6365104"/>
                </a:lnTo>
                <a:cubicBezTo>
                  <a:pt x="-20334" y="4216169"/>
                  <a:pt x="35849" y="2148514"/>
                  <a:pt x="49895" y="40219"/>
                </a:cubicBezTo>
                <a:lnTo>
                  <a:pt x="241539" y="0"/>
                </a:lnTo>
                <a:lnTo>
                  <a:pt x="6439076" y="28166"/>
                </a:lnTo>
                <a:cubicBezTo>
                  <a:pt x="6939139" y="58697"/>
                  <a:pt x="7296327" y="28165"/>
                  <a:pt x="7639227" y="58697"/>
                </a:cubicBezTo>
                <a:cubicBezTo>
                  <a:pt x="7638435" y="2070139"/>
                  <a:pt x="7653203" y="4107561"/>
                  <a:pt x="7618786" y="6397885"/>
                </a:cubicBezTo>
                <a:cubicBezTo>
                  <a:pt x="7625166" y="6478264"/>
                  <a:pt x="7566387" y="6409966"/>
                  <a:pt x="7402081" y="6430320"/>
                </a:cubicBezTo>
                <a:cubicBezTo>
                  <a:pt x="7343671" y="6432816"/>
                  <a:pt x="7254732" y="6433752"/>
                  <a:pt x="7149875" y="643351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64EFC6A-27DC-852A-8AD4-946D1A7E7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99" y="553132"/>
            <a:ext cx="4230191" cy="3838899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E79ACEC-D3CC-39E2-DC24-E76EA2081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12" y="622083"/>
            <a:ext cx="4154212" cy="3769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8CC4BF-BD03-A1B7-30A8-B90DA53C41AE}"/>
              </a:ext>
            </a:extLst>
          </p:cNvPr>
          <p:cNvSpPr txBox="1"/>
          <p:nvPr/>
        </p:nvSpPr>
        <p:spPr>
          <a:xfrm>
            <a:off x="482510" y="4718715"/>
            <a:ext cx="1122698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67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31FA12-62D3-45F2-A54B-C528BB0E1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DBA102-7785-4932-A4DF-3C6A403A4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103327">
            <a:off x="816371" y="858598"/>
            <a:ext cx="5769228" cy="528216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131AA-92D9-2864-BB6C-08A4531D1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95" y="1656784"/>
            <a:ext cx="3995225" cy="2276042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46E40-A60B-BE2D-8364-87F3A6BD8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2895" y="4129775"/>
            <a:ext cx="3910819" cy="130829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C3EC99C-998B-4A39-8BC5-20DE58110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833463" y="464233"/>
            <a:ext cx="4205615" cy="2838157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84D49F8-09DB-C295-B06D-8817F14AB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248" y="757481"/>
            <a:ext cx="2835835" cy="2268669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7642B0E-A915-4B4E-87A4-AB6F54123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61598" y="3439202"/>
            <a:ext cx="4205615" cy="2838157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3B9612E-95A5-8606-927C-04ADBD022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248" y="3716593"/>
            <a:ext cx="2835835" cy="2268669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6B3B227-F126-4423-BE87-30F92B384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103327">
            <a:off x="856843" y="866355"/>
            <a:ext cx="5799328" cy="528216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91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FECA9-5DED-6CB0-663F-6826F8127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4" y="1378226"/>
            <a:ext cx="3363687" cy="2708744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53320-F5C1-9939-D7FB-09B2989E3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0568" y="4337892"/>
            <a:ext cx="3363687" cy="108224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solidFill>
                <a:schemeClr val="tx1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EBFF269-CFB5-EDC8-A9AA-FEA6EBBD0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48" y="1354535"/>
            <a:ext cx="6085217" cy="39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0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D6A03ED-7B7A-4C88-8FFC-A4D8624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1CE512C-FAC7-426B-89D0-50188951A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11403">
            <a:off x="884672" y="647854"/>
            <a:ext cx="5622781" cy="2432251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596213 w 1726174"/>
              <a:gd name="connsiteY10" fmla="*/ 719029 h 836314"/>
              <a:gd name="connsiteX0" fmla="*/ 606950 w 1726174"/>
              <a:gd name="connsiteY0" fmla="*/ 711850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606950 w 1726174"/>
              <a:gd name="connsiteY10" fmla="*/ 711850 h 836314"/>
              <a:gd name="connsiteX0" fmla="*/ 612615 w 1731839"/>
              <a:gd name="connsiteY0" fmla="*/ 711557 h 836021"/>
              <a:gd name="connsiteX1" fmla="*/ 1161414 w 1731839"/>
              <a:gd name="connsiteY1" fmla="*/ 722093 h 836021"/>
              <a:gd name="connsiteX2" fmla="*/ 1629351 w 1731839"/>
              <a:gd name="connsiteY2" fmla="*/ 619325 h 836021"/>
              <a:gd name="connsiteX3" fmla="*/ 1674499 w 1731839"/>
              <a:gd name="connsiteY3" fmla="*/ 135550 h 836021"/>
              <a:gd name="connsiteX4" fmla="*/ 717618 w 1731839"/>
              <a:gd name="connsiteY4" fmla="*/ 9 h 836021"/>
              <a:gd name="connsiteX5" fmla="*/ 44803 w 1731839"/>
              <a:gd name="connsiteY5" fmla="*/ 138857 h 836021"/>
              <a:gd name="connsiteX6" fmla="*/ 106057 w 1731839"/>
              <a:gd name="connsiteY6" fmla="*/ 626995 h 836021"/>
              <a:gd name="connsiteX7" fmla="*/ 457096 w 1731839"/>
              <a:gd name="connsiteY7" fmla="*/ 707415 h 836021"/>
              <a:gd name="connsiteX8" fmla="*/ 630037 w 1731839"/>
              <a:gd name="connsiteY8" fmla="*/ 835896 h 836021"/>
              <a:gd name="connsiteX9" fmla="*/ 607666 w 1731839"/>
              <a:gd name="connsiteY9" fmla="*/ 787668 h 836021"/>
              <a:gd name="connsiteX10" fmla="*/ 612615 w 1731839"/>
              <a:gd name="connsiteY10" fmla="*/ 711557 h 836021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1973 w 1736146"/>
              <a:gd name="connsiteY9" fmla="*/ 788892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5564 h 841877"/>
              <a:gd name="connsiteX1" fmla="*/ 1167511 w 1736070"/>
              <a:gd name="connsiteY1" fmla="*/ 714136 h 841877"/>
              <a:gd name="connsiteX2" fmla="*/ 1633658 w 1736070"/>
              <a:gd name="connsiteY2" fmla="*/ 623332 h 841877"/>
              <a:gd name="connsiteX3" fmla="*/ 1678806 w 1736070"/>
              <a:gd name="connsiteY3" fmla="*/ 186531 h 841877"/>
              <a:gd name="connsiteX4" fmla="*/ 721925 w 1736070"/>
              <a:gd name="connsiteY4" fmla="*/ 4016 h 841877"/>
              <a:gd name="connsiteX5" fmla="*/ 43741 w 1736070"/>
              <a:gd name="connsiteY5" fmla="*/ 109363 h 841877"/>
              <a:gd name="connsiteX6" fmla="*/ 110364 w 1736070"/>
              <a:gd name="connsiteY6" fmla="*/ 631002 h 841877"/>
              <a:gd name="connsiteX7" fmla="*/ 461403 w 1736070"/>
              <a:gd name="connsiteY7" fmla="*/ 711422 h 841877"/>
              <a:gd name="connsiteX8" fmla="*/ 634344 w 1736070"/>
              <a:gd name="connsiteY8" fmla="*/ 839903 h 841877"/>
              <a:gd name="connsiteX9" fmla="*/ 613762 w 1736070"/>
              <a:gd name="connsiteY9" fmla="*/ 794068 h 841877"/>
              <a:gd name="connsiteX10" fmla="*/ 616922 w 1736070"/>
              <a:gd name="connsiteY10" fmla="*/ 715564 h 8418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3140"/>
              <a:gd name="connsiteY0" fmla="*/ 713064 h 839377"/>
              <a:gd name="connsiteX1" fmla="*/ 1160523 w 1733140"/>
              <a:gd name="connsiteY1" fmla="*/ 724017 h 839377"/>
              <a:gd name="connsiteX2" fmla="*/ 1633658 w 1733140"/>
              <a:gd name="connsiteY2" fmla="*/ 620832 h 839377"/>
              <a:gd name="connsiteX3" fmla="*/ 1674387 w 1733140"/>
              <a:gd name="connsiteY3" fmla="*/ 142276 h 839377"/>
              <a:gd name="connsiteX4" fmla="*/ 721925 w 1733140"/>
              <a:gd name="connsiteY4" fmla="*/ 1516 h 839377"/>
              <a:gd name="connsiteX5" fmla="*/ 43741 w 1733140"/>
              <a:gd name="connsiteY5" fmla="*/ 106863 h 839377"/>
              <a:gd name="connsiteX6" fmla="*/ 110364 w 1733140"/>
              <a:gd name="connsiteY6" fmla="*/ 628502 h 839377"/>
              <a:gd name="connsiteX7" fmla="*/ 461403 w 1733140"/>
              <a:gd name="connsiteY7" fmla="*/ 708922 h 839377"/>
              <a:gd name="connsiteX8" fmla="*/ 634344 w 1733140"/>
              <a:gd name="connsiteY8" fmla="*/ 837403 h 839377"/>
              <a:gd name="connsiteX9" fmla="*/ 613762 w 1733140"/>
              <a:gd name="connsiteY9" fmla="*/ 791568 h 839377"/>
              <a:gd name="connsiteX10" fmla="*/ 616922 w 1733140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20832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3762 w 1732986"/>
              <a:gd name="connsiteY9" fmla="*/ 791568 h 839377"/>
              <a:gd name="connsiteX10" fmla="*/ 616922 w 1732986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6463 w 1732986"/>
              <a:gd name="connsiteY9" fmla="*/ 789973 h 839377"/>
              <a:gd name="connsiteX10" fmla="*/ 616922 w 1732986"/>
              <a:gd name="connsiteY10" fmla="*/ 713064 h 839377"/>
              <a:gd name="connsiteX0" fmla="*/ 616922 w 1732986"/>
              <a:gd name="connsiteY0" fmla="*/ 713064 h 837403"/>
              <a:gd name="connsiteX1" fmla="*/ 1164018 w 1732986"/>
              <a:gd name="connsiteY1" fmla="*/ 711636 h 837403"/>
              <a:gd name="connsiteX2" fmla="*/ 1633658 w 1732986"/>
              <a:gd name="connsiteY2" fmla="*/ 600198 h 837403"/>
              <a:gd name="connsiteX3" fmla="*/ 1674387 w 1732986"/>
              <a:gd name="connsiteY3" fmla="*/ 142276 h 837403"/>
              <a:gd name="connsiteX4" fmla="*/ 721925 w 1732986"/>
              <a:gd name="connsiteY4" fmla="*/ 1516 h 837403"/>
              <a:gd name="connsiteX5" fmla="*/ 43741 w 1732986"/>
              <a:gd name="connsiteY5" fmla="*/ 106863 h 837403"/>
              <a:gd name="connsiteX6" fmla="*/ 110364 w 1732986"/>
              <a:gd name="connsiteY6" fmla="*/ 628502 h 837403"/>
              <a:gd name="connsiteX7" fmla="*/ 461403 w 1732986"/>
              <a:gd name="connsiteY7" fmla="*/ 708922 h 837403"/>
              <a:gd name="connsiteX8" fmla="*/ 634344 w 1732986"/>
              <a:gd name="connsiteY8" fmla="*/ 837403 h 837403"/>
              <a:gd name="connsiteX9" fmla="*/ 616463 w 1732986"/>
              <a:gd name="connsiteY9" fmla="*/ 789973 h 837403"/>
              <a:gd name="connsiteX10" fmla="*/ 616922 w 1732986"/>
              <a:gd name="connsiteY10" fmla="*/ 713064 h 837403"/>
              <a:gd name="connsiteX0" fmla="*/ 616922 w 1730658"/>
              <a:gd name="connsiteY0" fmla="*/ 713064 h 837403"/>
              <a:gd name="connsiteX1" fmla="*/ 1164018 w 1730658"/>
              <a:gd name="connsiteY1" fmla="*/ 711636 h 837403"/>
              <a:gd name="connsiteX2" fmla="*/ 1626069 w 1730658"/>
              <a:gd name="connsiteY2" fmla="*/ 628754 h 837403"/>
              <a:gd name="connsiteX3" fmla="*/ 1674387 w 1730658"/>
              <a:gd name="connsiteY3" fmla="*/ 142276 h 837403"/>
              <a:gd name="connsiteX4" fmla="*/ 721925 w 1730658"/>
              <a:gd name="connsiteY4" fmla="*/ 1516 h 837403"/>
              <a:gd name="connsiteX5" fmla="*/ 43741 w 1730658"/>
              <a:gd name="connsiteY5" fmla="*/ 106863 h 837403"/>
              <a:gd name="connsiteX6" fmla="*/ 110364 w 1730658"/>
              <a:gd name="connsiteY6" fmla="*/ 628502 h 837403"/>
              <a:gd name="connsiteX7" fmla="*/ 461403 w 1730658"/>
              <a:gd name="connsiteY7" fmla="*/ 708922 h 837403"/>
              <a:gd name="connsiteX8" fmla="*/ 634344 w 1730658"/>
              <a:gd name="connsiteY8" fmla="*/ 837403 h 837403"/>
              <a:gd name="connsiteX9" fmla="*/ 616463 w 1730658"/>
              <a:gd name="connsiteY9" fmla="*/ 789973 h 837403"/>
              <a:gd name="connsiteX10" fmla="*/ 616922 w 1730658"/>
              <a:gd name="connsiteY10" fmla="*/ 713064 h 837403"/>
              <a:gd name="connsiteX0" fmla="*/ 616922 w 1722741"/>
              <a:gd name="connsiteY0" fmla="*/ 713064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6922 w 1722741"/>
              <a:gd name="connsiteY10" fmla="*/ 713064 h 837403"/>
              <a:gd name="connsiteX0" fmla="*/ 612139 w 1722741"/>
              <a:gd name="connsiteY0" fmla="*/ 734249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2139 w 1722741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99 w 1721854"/>
              <a:gd name="connsiteY0" fmla="*/ 750772 h 853926"/>
              <a:gd name="connsiteX1" fmla="*/ 1193070 w 1721854"/>
              <a:gd name="connsiteY1" fmla="*/ 751461 h 853926"/>
              <a:gd name="connsiteX2" fmla="*/ 1595771 w 1721854"/>
              <a:gd name="connsiteY2" fmla="*/ 645277 h 853926"/>
              <a:gd name="connsiteX3" fmla="*/ 1674447 w 1721854"/>
              <a:gd name="connsiteY3" fmla="*/ 158799 h 853926"/>
              <a:gd name="connsiteX4" fmla="*/ 722810 w 1721854"/>
              <a:gd name="connsiteY4" fmla="*/ 903 h 853926"/>
              <a:gd name="connsiteX5" fmla="*/ 43801 w 1721854"/>
              <a:gd name="connsiteY5" fmla="*/ 123386 h 853926"/>
              <a:gd name="connsiteX6" fmla="*/ 110424 w 1721854"/>
              <a:gd name="connsiteY6" fmla="*/ 645025 h 853926"/>
              <a:gd name="connsiteX7" fmla="*/ 461463 w 1721854"/>
              <a:gd name="connsiteY7" fmla="*/ 725445 h 853926"/>
              <a:gd name="connsiteX8" fmla="*/ 634404 w 1721854"/>
              <a:gd name="connsiteY8" fmla="*/ 853926 h 853926"/>
              <a:gd name="connsiteX9" fmla="*/ 616523 w 1721854"/>
              <a:gd name="connsiteY9" fmla="*/ 806496 h 853926"/>
              <a:gd name="connsiteX10" fmla="*/ 612199 w 1721854"/>
              <a:gd name="connsiteY10" fmla="*/ 750772 h 853926"/>
              <a:gd name="connsiteX0" fmla="*/ 608050 w 1717705"/>
              <a:gd name="connsiteY0" fmla="*/ 754226 h 857380"/>
              <a:gd name="connsiteX1" fmla="*/ 1188921 w 1717705"/>
              <a:gd name="connsiteY1" fmla="*/ 754915 h 857380"/>
              <a:gd name="connsiteX2" fmla="*/ 1591622 w 1717705"/>
              <a:gd name="connsiteY2" fmla="*/ 648731 h 857380"/>
              <a:gd name="connsiteX3" fmla="*/ 1670298 w 1717705"/>
              <a:gd name="connsiteY3" fmla="*/ 162253 h 857380"/>
              <a:gd name="connsiteX4" fmla="*/ 662369 w 1717705"/>
              <a:gd name="connsiteY4" fmla="*/ 828 h 857380"/>
              <a:gd name="connsiteX5" fmla="*/ 39652 w 1717705"/>
              <a:gd name="connsiteY5" fmla="*/ 126840 h 857380"/>
              <a:gd name="connsiteX6" fmla="*/ 106275 w 1717705"/>
              <a:gd name="connsiteY6" fmla="*/ 648479 h 857380"/>
              <a:gd name="connsiteX7" fmla="*/ 457314 w 1717705"/>
              <a:gd name="connsiteY7" fmla="*/ 728899 h 857380"/>
              <a:gd name="connsiteX8" fmla="*/ 630255 w 1717705"/>
              <a:gd name="connsiteY8" fmla="*/ 857380 h 857380"/>
              <a:gd name="connsiteX9" fmla="*/ 612374 w 1717705"/>
              <a:gd name="connsiteY9" fmla="*/ 809950 h 857380"/>
              <a:gd name="connsiteX10" fmla="*/ 608050 w 1717705"/>
              <a:gd name="connsiteY10" fmla="*/ 754226 h 857380"/>
              <a:gd name="connsiteX0" fmla="*/ 607236 w 1716891"/>
              <a:gd name="connsiteY0" fmla="*/ 759127 h 862281"/>
              <a:gd name="connsiteX1" fmla="*/ 1188107 w 1716891"/>
              <a:gd name="connsiteY1" fmla="*/ 759816 h 862281"/>
              <a:gd name="connsiteX2" fmla="*/ 1590808 w 1716891"/>
              <a:gd name="connsiteY2" fmla="*/ 653632 h 862281"/>
              <a:gd name="connsiteX3" fmla="*/ 1669484 w 1716891"/>
              <a:gd name="connsiteY3" fmla="*/ 167154 h 862281"/>
              <a:gd name="connsiteX4" fmla="*/ 650503 w 1716891"/>
              <a:gd name="connsiteY4" fmla="*/ 739 h 862281"/>
              <a:gd name="connsiteX5" fmla="*/ 38838 w 1716891"/>
              <a:gd name="connsiteY5" fmla="*/ 131741 h 862281"/>
              <a:gd name="connsiteX6" fmla="*/ 105461 w 1716891"/>
              <a:gd name="connsiteY6" fmla="*/ 653380 h 862281"/>
              <a:gd name="connsiteX7" fmla="*/ 456500 w 1716891"/>
              <a:gd name="connsiteY7" fmla="*/ 733800 h 862281"/>
              <a:gd name="connsiteX8" fmla="*/ 629441 w 1716891"/>
              <a:gd name="connsiteY8" fmla="*/ 862281 h 862281"/>
              <a:gd name="connsiteX9" fmla="*/ 611560 w 1716891"/>
              <a:gd name="connsiteY9" fmla="*/ 814851 h 862281"/>
              <a:gd name="connsiteX10" fmla="*/ 607236 w 1716891"/>
              <a:gd name="connsiteY10" fmla="*/ 759127 h 862281"/>
              <a:gd name="connsiteX0" fmla="*/ 607236 w 1719556"/>
              <a:gd name="connsiteY0" fmla="*/ 759127 h 862281"/>
              <a:gd name="connsiteX1" fmla="*/ 1188107 w 1719556"/>
              <a:gd name="connsiteY1" fmla="*/ 759816 h 862281"/>
              <a:gd name="connsiteX2" fmla="*/ 1602273 w 1719556"/>
              <a:gd name="connsiteY2" fmla="*/ 650054 h 862281"/>
              <a:gd name="connsiteX3" fmla="*/ 1669484 w 1719556"/>
              <a:gd name="connsiteY3" fmla="*/ 167154 h 862281"/>
              <a:gd name="connsiteX4" fmla="*/ 650503 w 1719556"/>
              <a:gd name="connsiteY4" fmla="*/ 739 h 862281"/>
              <a:gd name="connsiteX5" fmla="*/ 38838 w 1719556"/>
              <a:gd name="connsiteY5" fmla="*/ 131741 h 862281"/>
              <a:gd name="connsiteX6" fmla="*/ 105461 w 1719556"/>
              <a:gd name="connsiteY6" fmla="*/ 653380 h 862281"/>
              <a:gd name="connsiteX7" fmla="*/ 456500 w 1719556"/>
              <a:gd name="connsiteY7" fmla="*/ 733800 h 862281"/>
              <a:gd name="connsiteX8" fmla="*/ 629441 w 1719556"/>
              <a:gd name="connsiteY8" fmla="*/ 862281 h 862281"/>
              <a:gd name="connsiteX9" fmla="*/ 611560 w 1719556"/>
              <a:gd name="connsiteY9" fmla="*/ 814851 h 862281"/>
              <a:gd name="connsiteX10" fmla="*/ 607236 w 1719556"/>
              <a:gd name="connsiteY10" fmla="*/ 759127 h 862281"/>
              <a:gd name="connsiteX0" fmla="*/ 632575 w 1744895"/>
              <a:gd name="connsiteY0" fmla="*/ 758827 h 861981"/>
              <a:gd name="connsiteX1" fmla="*/ 1213446 w 1744895"/>
              <a:gd name="connsiteY1" fmla="*/ 759516 h 861981"/>
              <a:gd name="connsiteX2" fmla="*/ 1627612 w 1744895"/>
              <a:gd name="connsiteY2" fmla="*/ 649754 h 861981"/>
              <a:gd name="connsiteX3" fmla="*/ 1694823 w 1744895"/>
              <a:gd name="connsiteY3" fmla="*/ 166854 h 861981"/>
              <a:gd name="connsiteX4" fmla="*/ 675842 w 1744895"/>
              <a:gd name="connsiteY4" fmla="*/ 439 h 861981"/>
              <a:gd name="connsiteX5" fmla="*/ 33743 w 1744895"/>
              <a:gd name="connsiteY5" fmla="*/ 138126 h 861981"/>
              <a:gd name="connsiteX6" fmla="*/ 130800 w 1744895"/>
              <a:gd name="connsiteY6" fmla="*/ 653080 h 861981"/>
              <a:gd name="connsiteX7" fmla="*/ 481839 w 1744895"/>
              <a:gd name="connsiteY7" fmla="*/ 733500 h 861981"/>
              <a:gd name="connsiteX8" fmla="*/ 654780 w 1744895"/>
              <a:gd name="connsiteY8" fmla="*/ 861981 h 861981"/>
              <a:gd name="connsiteX9" fmla="*/ 636899 w 1744895"/>
              <a:gd name="connsiteY9" fmla="*/ 814551 h 861981"/>
              <a:gd name="connsiteX10" fmla="*/ 632575 w 1744895"/>
              <a:gd name="connsiteY10" fmla="*/ 758827 h 861981"/>
              <a:gd name="connsiteX0" fmla="*/ 632575 w 1744895"/>
              <a:gd name="connsiteY0" fmla="*/ 758471 h 861625"/>
              <a:gd name="connsiteX1" fmla="*/ 1213446 w 1744895"/>
              <a:gd name="connsiteY1" fmla="*/ 759160 h 861625"/>
              <a:gd name="connsiteX2" fmla="*/ 1627612 w 1744895"/>
              <a:gd name="connsiteY2" fmla="*/ 649398 h 861625"/>
              <a:gd name="connsiteX3" fmla="*/ 1694823 w 1744895"/>
              <a:gd name="connsiteY3" fmla="*/ 166498 h 861625"/>
              <a:gd name="connsiteX4" fmla="*/ 675842 w 1744895"/>
              <a:gd name="connsiteY4" fmla="*/ 83 h 861625"/>
              <a:gd name="connsiteX5" fmla="*/ 33743 w 1744895"/>
              <a:gd name="connsiteY5" fmla="*/ 137770 h 861625"/>
              <a:gd name="connsiteX6" fmla="*/ 130800 w 1744895"/>
              <a:gd name="connsiteY6" fmla="*/ 652724 h 861625"/>
              <a:gd name="connsiteX7" fmla="*/ 481839 w 1744895"/>
              <a:gd name="connsiteY7" fmla="*/ 733144 h 861625"/>
              <a:gd name="connsiteX8" fmla="*/ 654780 w 1744895"/>
              <a:gd name="connsiteY8" fmla="*/ 861625 h 861625"/>
              <a:gd name="connsiteX9" fmla="*/ 636899 w 1744895"/>
              <a:gd name="connsiteY9" fmla="*/ 814195 h 861625"/>
              <a:gd name="connsiteX10" fmla="*/ 632575 w 1744895"/>
              <a:gd name="connsiteY10" fmla="*/ 758471 h 86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4895" h="861625">
                <a:moveTo>
                  <a:pt x="632575" y="758471"/>
                </a:moveTo>
                <a:cubicBezTo>
                  <a:pt x="777957" y="764736"/>
                  <a:pt x="1047607" y="777339"/>
                  <a:pt x="1213446" y="759160"/>
                </a:cubicBezTo>
                <a:cubicBezTo>
                  <a:pt x="1379286" y="740981"/>
                  <a:pt x="1547382" y="748175"/>
                  <a:pt x="1627612" y="649398"/>
                </a:cubicBezTo>
                <a:cubicBezTo>
                  <a:pt x="1707842" y="550621"/>
                  <a:pt x="1806456" y="397765"/>
                  <a:pt x="1694823" y="166498"/>
                </a:cubicBezTo>
                <a:cubicBezTo>
                  <a:pt x="1627519" y="31436"/>
                  <a:pt x="975412" y="1999"/>
                  <a:pt x="675842" y="83"/>
                </a:cubicBezTo>
                <a:cubicBezTo>
                  <a:pt x="376272" y="-1833"/>
                  <a:pt x="124583" y="28997"/>
                  <a:pt x="33743" y="137770"/>
                </a:cubicBezTo>
                <a:cubicBezTo>
                  <a:pt x="-57097" y="246544"/>
                  <a:pt x="56117" y="553495"/>
                  <a:pt x="130800" y="652724"/>
                </a:cubicBezTo>
                <a:cubicBezTo>
                  <a:pt x="205483" y="751953"/>
                  <a:pt x="435738" y="733144"/>
                  <a:pt x="481839" y="733144"/>
                </a:cubicBezTo>
                <a:cubicBezTo>
                  <a:pt x="537493" y="797776"/>
                  <a:pt x="593997" y="831638"/>
                  <a:pt x="654780" y="861625"/>
                </a:cubicBezTo>
                <a:cubicBezTo>
                  <a:pt x="644708" y="843702"/>
                  <a:pt x="641518" y="831628"/>
                  <a:pt x="636899" y="814195"/>
                </a:cubicBezTo>
                <a:cubicBezTo>
                  <a:pt x="627046" y="785048"/>
                  <a:pt x="632575" y="758471"/>
                  <a:pt x="632575" y="75847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BF6F5-D7FC-DFA3-B838-62ED3A75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62" y="897953"/>
            <a:ext cx="5083026" cy="17241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spc="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Clients 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0C1BABC-D8F0-40DC-A386-73BB1E2CA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11403">
            <a:off x="821875" y="593596"/>
            <a:ext cx="5622781" cy="2432251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596213 w 1726174"/>
              <a:gd name="connsiteY10" fmla="*/ 719029 h 836314"/>
              <a:gd name="connsiteX0" fmla="*/ 606950 w 1726174"/>
              <a:gd name="connsiteY0" fmla="*/ 711850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606950 w 1726174"/>
              <a:gd name="connsiteY10" fmla="*/ 711850 h 836314"/>
              <a:gd name="connsiteX0" fmla="*/ 612615 w 1731839"/>
              <a:gd name="connsiteY0" fmla="*/ 711557 h 836021"/>
              <a:gd name="connsiteX1" fmla="*/ 1161414 w 1731839"/>
              <a:gd name="connsiteY1" fmla="*/ 722093 h 836021"/>
              <a:gd name="connsiteX2" fmla="*/ 1629351 w 1731839"/>
              <a:gd name="connsiteY2" fmla="*/ 619325 h 836021"/>
              <a:gd name="connsiteX3" fmla="*/ 1674499 w 1731839"/>
              <a:gd name="connsiteY3" fmla="*/ 135550 h 836021"/>
              <a:gd name="connsiteX4" fmla="*/ 717618 w 1731839"/>
              <a:gd name="connsiteY4" fmla="*/ 9 h 836021"/>
              <a:gd name="connsiteX5" fmla="*/ 44803 w 1731839"/>
              <a:gd name="connsiteY5" fmla="*/ 138857 h 836021"/>
              <a:gd name="connsiteX6" fmla="*/ 106057 w 1731839"/>
              <a:gd name="connsiteY6" fmla="*/ 626995 h 836021"/>
              <a:gd name="connsiteX7" fmla="*/ 457096 w 1731839"/>
              <a:gd name="connsiteY7" fmla="*/ 707415 h 836021"/>
              <a:gd name="connsiteX8" fmla="*/ 630037 w 1731839"/>
              <a:gd name="connsiteY8" fmla="*/ 835896 h 836021"/>
              <a:gd name="connsiteX9" fmla="*/ 607666 w 1731839"/>
              <a:gd name="connsiteY9" fmla="*/ 787668 h 836021"/>
              <a:gd name="connsiteX10" fmla="*/ 612615 w 1731839"/>
              <a:gd name="connsiteY10" fmla="*/ 711557 h 836021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1973 w 1736146"/>
              <a:gd name="connsiteY9" fmla="*/ 788892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5564 h 841877"/>
              <a:gd name="connsiteX1" fmla="*/ 1167511 w 1736070"/>
              <a:gd name="connsiteY1" fmla="*/ 714136 h 841877"/>
              <a:gd name="connsiteX2" fmla="*/ 1633658 w 1736070"/>
              <a:gd name="connsiteY2" fmla="*/ 623332 h 841877"/>
              <a:gd name="connsiteX3" fmla="*/ 1678806 w 1736070"/>
              <a:gd name="connsiteY3" fmla="*/ 186531 h 841877"/>
              <a:gd name="connsiteX4" fmla="*/ 721925 w 1736070"/>
              <a:gd name="connsiteY4" fmla="*/ 4016 h 841877"/>
              <a:gd name="connsiteX5" fmla="*/ 43741 w 1736070"/>
              <a:gd name="connsiteY5" fmla="*/ 109363 h 841877"/>
              <a:gd name="connsiteX6" fmla="*/ 110364 w 1736070"/>
              <a:gd name="connsiteY6" fmla="*/ 631002 h 841877"/>
              <a:gd name="connsiteX7" fmla="*/ 461403 w 1736070"/>
              <a:gd name="connsiteY7" fmla="*/ 711422 h 841877"/>
              <a:gd name="connsiteX8" fmla="*/ 634344 w 1736070"/>
              <a:gd name="connsiteY8" fmla="*/ 839903 h 841877"/>
              <a:gd name="connsiteX9" fmla="*/ 613762 w 1736070"/>
              <a:gd name="connsiteY9" fmla="*/ 794068 h 841877"/>
              <a:gd name="connsiteX10" fmla="*/ 616922 w 1736070"/>
              <a:gd name="connsiteY10" fmla="*/ 715564 h 8418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3140"/>
              <a:gd name="connsiteY0" fmla="*/ 713064 h 839377"/>
              <a:gd name="connsiteX1" fmla="*/ 1160523 w 1733140"/>
              <a:gd name="connsiteY1" fmla="*/ 724017 h 839377"/>
              <a:gd name="connsiteX2" fmla="*/ 1633658 w 1733140"/>
              <a:gd name="connsiteY2" fmla="*/ 620832 h 839377"/>
              <a:gd name="connsiteX3" fmla="*/ 1674387 w 1733140"/>
              <a:gd name="connsiteY3" fmla="*/ 142276 h 839377"/>
              <a:gd name="connsiteX4" fmla="*/ 721925 w 1733140"/>
              <a:gd name="connsiteY4" fmla="*/ 1516 h 839377"/>
              <a:gd name="connsiteX5" fmla="*/ 43741 w 1733140"/>
              <a:gd name="connsiteY5" fmla="*/ 106863 h 839377"/>
              <a:gd name="connsiteX6" fmla="*/ 110364 w 1733140"/>
              <a:gd name="connsiteY6" fmla="*/ 628502 h 839377"/>
              <a:gd name="connsiteX7" fmla="*/ 461403 w 1733140"/>
              <a:gd name="connsiteY7" fmla="*/ 708922 h 839377"/>
              <a:gd name="connsiteX8" fmla="*/ 634344 w 1733140"/>
              <a:gd name="connsiteY8" fmla="*/ 837403 h 839377"/>
              <a:gd name="connsiteX9" fmla="*/ 613762 w 1733140"/>
              <a:gd name="connsiteY9" fmla="*/ 791568 h 839377"/>
              <a:gd name="connsiteX10" fmla="*/ 616922 w 1733140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20832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3762 w 1732986"/>
              <a:gd name="connsiteY9" fmla="*/ 791568 h 839377"/>
              <a:gd name="connsiteX10" fmla="*/ 616922 w 1732986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6463 w 1732986"/>
              <a:gd name="connsiteY9" fmla="*/ 789973 h 839377"/>
              <a:gd name="connsiteX10" fmla="*/ 616922 w 1732986"/>
              <a:gd name="connsiteY10" fmla="*/ 713064 h 839377"/>
              <a:gd name="connsiteX0" fmla="*/ 616922 w 1732986"/>
              <a:gd name="connsiteY0" fmla="*/ 713064 h 837403"/>
              <a:gd name="connsiteX1" fmla="*/ 1164018 w 1732986"/>
              <a:gd name="connsiteY1" fmla="*/ 711636 h 837403"/>
              <a:gd name="connsiteX2" fmla="*/ 1633658 w 1732986"/>
              <a:gd name="connsiteY2" fmla="*/ 600198 h 837403"/>
              <a:gd name="connsiteX3" fmla="*/ 1674387 w 1732986"/>
              <a:gd name="connsiteY3" fmla="*/ 142276 h 837403"/>
              <a:gd name="connsiteX4" fmla="*/ 721925 w 1732986"/>
              <a:gd name="connsiteY4" fmla="*/ 1516 h 837403"/>
              <a:gd name="connsiteX5" fmla="*/ 43741 w 1732986"/>
              <a:gd name="connsiteY5" fmla="*/ 106863 h 837403"/>
              <a:gd name="connsiteX6" fmla="*/ 110364 w 1732986"/>
              <a:gd name="connsiteY6" fmla="*/ 628502 h 837403"/>
              <a:gd name="connsiteX7" fmla="*/ 461403 w 1732986"/>
              <a:gd name="connsiteY7" fmla="*/ 708922 h 837403"/>
              <a:gd name="connsiteX8" fmla="*/ 634344 w 1732986"/>
              <a:gd name="connsiteY8" fmla="*/ 837403 h 837403"/>
              <a:gd name="connsiteX9" fmla="*/ 616463 w 1732986"/>
              <a:gd name="connsiteY9" fmla="*/ 789973 h 837403"/>
              <a:gd name="connsiteX10" fmla="*/ 616922 w 1732986"/>
              <a:gd name="connsiteY10" fmla="*/ 713064 h 837403"/>
              <a:gd name="connsiteX0" fmla="*/ 616922 w 1730658"/>
              <a:gd name="connsiteY0" fmla="*/ 713064 h 837403"/>
              <a:gd name="connsiteX1" fmla="*/ 1164018 w 1730658"/>
              <a:gd name="connsiteY1" fmla="*/ 711636 h 837403"/>
              <a:gd name="connsiteX2" fmla="*/ 1626069 w 1730658"/>
              <a:gd name="connsiteY2" fmla="*/ 628754 h 837403"/>
              <a:gd name="connsiteX3" fmla="*/ 1674387 w 1730658"/>
              <a:gd name="connsiteY3" fmla="*/ 142276 h 837403"/>
              <a:gd name="connsiteX4" fmla="*/ 721925 w 1730658"/>
              <a:gd name="connsiteY4" fmla="*/ 1516 h 837403"/>
              <a:gd name="connsiteX5" fmla="*/ 43741 w 1730658"/>
              <a:gd name="connsiteY5" fmla="*/ 106863 h 837403"/>
              <a:gd name="connsiteX6" fmla="*/ 110364 w 1730658"/>
              <a:gd name="connsiteY6" fmla="*/ 628502 h 837403"/>
              <a:gd name="connsiteX7" fmla="*/ 461403 w 1730658"/>
              <a:gd name="connsiteY7" fmla="*/ 708922 h 837403"/>
              <a:gd name="connsiteX8" fmla="*/ 634344 w 1730658"/>
              <a:gd name="connsiteY8" fmla="*/ 837403 h 837403"/>
              <a:gd name="connsiteX9" fmla="*/ 616463 w 1730658"/>
              <a:gd name="connsiteY9" fmla="*/ 789973 h 837403"/>
              <a:gd name="connsiteX10" fmla="*/ 616922 w 1730658"/>
              <a:gd name="connsiteY10" fmla="*/ 713064 h 837403"/>
              <a:gd name="connsiteX0" fmla="*/ 616922 w 1722741"/>
              <a:gd name="connsiteY0" fmla="*/ 713064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6922 w 1722741"/>
              <a:gd name="connsiteY10" fmla="*/ 713064 h 837403"/>
              <a:gd name="connsiteX0" fmla="*/ 612139 w 1722741"/>
              <a:gd name="connsiteY0" fmla="*/ 734249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2139 w 1722741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39 w 1721794"/>
              <a:gd name="connsiteY0" fmla="*/ 734249 h 837403"/>
              <a:gd name="connsiteX1" fmla="*/ 1193010 w 1721794"/>
              <a:gd name="connsiteY1" fmla="*/ 734938 h 837403"/>
              <a:gd name="connsiteX2" fmla="*/ 1595711 w 1721794"/>
              <a:gd name="connsiteY2" fmla="*/ 628754 h 837403"/>
              <a:gd name="connsiteX3" fmla="*/ 1674387 w 1721794"/>
              <a:gd name="connsiteY3" fmla="*/ 142276 h 837403"/>
              <a:gd name="connsiteX4" fmla="*/ 721925 w 1721794"/>
              <a:gd name="connsiteY4" fmla="*/ 1516 h 837403"/>
              <a:gd name="connsiteX5" fmla="*/ 43741 w 1721794"/>
              <a:gd name="connsiteY5" fmla="*/ 106863 h 837403"/>
              <a:gd name="connsiteX6" fmla="*/ 110364 w 1721794"/>
              <a:gd name="connsiteY6" fmla="*/ 628502 h 837403"/>
              <a:gd name="connsiteX7" fmla="*/ 461403 w 1721794"/>
              <a:gd name="connsiteY7" fmla="*/ 708922 h 837403"/>
              <a:gd name="connsiteX8" fmla="*/ 634344 w 1721794"/>
              <a:gd name="connsiteY8" fmla="*/ 837403 h 837403"/>
              <a:gd name="connsiteX9" fmla="*/ 616463 w 1721794"/>
              <a:gd name="connsiteY9" fmla="*/ 789973 h 837403"/>
              <a:gd name="connsiteX10" fmla="*/ 612139 w 1721794"/>
              <a:gd name="connsiteY10" fmla="*/ 734249 h 837403"/>
              <a:gd name="connsiteX0" fmla="*/ 612199 w 1721854"/>
              <a:gd name="connsiteY0" fmla="*/ 750772 h 853926"/>
              <a:gd name="connsiteX1" fmla="*/ 1193070 w 1721854"/>
              <a:gd name="connsiteY1" fmla="*/ 751461 h 853926"/>
              <a:gd name="connsiteX2" fmla="*/ 1595771 w 1721854"/>
              <a:gd name="connsiteY2" fmla="*/ 645277 h 853926"/>
              <a:gd name="connsiteX3" fmla="*/ 1674447 w 1721854"/>
              <a:gd name="connsiteY3" fmla="*/ 158799 h 853926"/>
              <a:gd name="connsiteX4" fmla="*/ 722810 w 1721854"/>
              <a:gd name="connsiteY4" fmla="*/ 903 h 853926"/>
              <a:gd name="connsiteX5" fmla="*/ 43801 w 1721854"/>
              <a:gd name="connsiteY5" fmla="*/ 123386 h 853926"/>
              <a:gd name="connsiteX6" fmla="*/ 110424 w 1721854"/>
              <a:gd name="connsiteY6" fmla="*/ 645025 h 853926"/>
              <a:gd name="connsiteX7" fmla="*/ 461463 w 1721854"/>
              <a:gd name="connsiteY7" fmla="*/ 725445 h 853926"/>
              <a:gd name="connsiteX8" fmla="*/ 634404 w 1721854"/>
              <a:gd name="connsiteY8" fmla="*/ 853926 h 853926"/>
              <a:gd name="connsiteX9" fmla="*/ 616523 w 1721854"/>
              <a:gd name="connsiteY9" fmla="*/ 806496 h 853926"/>
              <a:gd name="connsiteX10" fmla="*/ 612199 w 1721854"/>
              <a:gd name="connsiteY10" fmla="*/ 750772 h 853926"/>
              <a:gd name="connsiteX0" fmla="*/ 608050 w 1717705"/>
              <a:gd name="connsiteY0" fmla="*/ 754226 h 857380"/>
              <a:gd name="connsiteX1" fmla="*/ 1188921 w 1717705"/>
              <a:gd name="connsiteY1" fmla="*/ 754915 h 857380"/>
              <a:gd name="connsiteX2" fmla="*/ 1591622 w 1717705"/>
              <a:gd name="connsiteY2" fmla="*/ 648731 h 857380"/>
              <a:gd name="connsiteX3" fmla="*/ 1670298 w 1717705"/>
              <a:gd name="connsiteY3" fmla="*/ 162253 h 857380"/>
              <a:gd name="connsiteX4" fmla="*/ 662369 w 1717705"/>
              <a:gd name="connsiteY4" fmla="*/ 828 h 857380"/>
              <a:gd name="connsiteX5" fmla="*/ 39652 w 1717705"/>
              <a:gd name="connsiteY5" fmla="*/ 126840 h 857380"/>
              <a:gd name="connsiteX6" fmla="*/ 106275 w 1717705"/>
              <a:gd name="connsiteY6" fmla="*/ 648479 h 857380"/>
              <a:gd name="connsiteX7" fmla="*/ 457314 w 1717705"/>
              <a:gd name="connsiteY7" fmla="*/ 728899 h 857380"/>
              <a:gd name="connsiteX8" fmla="*/ 630255 w 1717705"/>
              <a:gd name="connsiteY8" fmla="*/ 857380 h 857380"/>
              <a:gd name="connsiteX9" fmla="*/ 612374 w 1717705"/>
              <a:gd name="connsiteY9" fmla="*/ 809950 h 857380"/>
              <a:gd name="connsiteX10" fmla="*/ 608050 w 1717705"/>
              <a:gd name="connsiteY10" fmla="*/ 754226 h 857380"/>
              <a:gd name="connsiteX0" fmla="*/ 607236 w 1716891"/>
              <a:gd name="connsiteY0" fmla="*/ 759127 h 862281"/>
              <a:gd name="connsiteX1" fmla="*/ 1188107 w 1716891"/>
              <a:gd name="connsiteY1" fmla="*/ 759816 h 862281"/>
              <a:gd name="connsiteX2" fmla="*/ 1590808 w 1716891"/>
              <a:gd name="connsiteY2" fmla="*/ 653632 h 862281"/>
              <a:gd name="connsiteX3" fmla="*/ 1669484 w 1716891"/>
              <a:gd name="connsiteY3" fmla="*/ 167154 h 862281"/>
              <a:gd name="connsiteX4" fmla="*/ 650503 w 1716891"/>
              <a:gd name="connsiteY4" fmla="*/ 739 h 862281"/>
              <a:gd name="connsiteX5" fmla="*/ 38838 w 1716891"/>
              <a:gd name="connsiteY5" fmla="*/ 131741 h 862281"/>
              <a:gd name="connsiteX6" fmla="*/ 105461 w 1716891"/>
              <a:gd name="connsiteY6" fmla="*/ 653380 h 862281"/>
              <a:gd name="connsiteX7" fmla="*/ 456500 w 1716891"/>
              <a:gd name="connsiteY7" fmla="*/ 733800 h 862281"/>
              <a:gd name="connsiteX8" fmla="*/ 629441 w 1716891"/>
              <a:gd name="connsiteY8" fmla="*/ 862281 h 862281"/>
              <a:gd name="connsiteX9" fmla="*/ 611560 w 1716891"/>
              <a:gd name="connsiteY9" fmla="*/ 814851 h 862281"/>
              <a:gd name="connsiteX10" fmla="*/ 607236 w 1716891"/>
              <a:gd name="connsiteY10" fmla="*/ 759127 h 862281"/>
              <a:gd name="connsiteX0" fmla="*/ 607236 w 1719556"/>
              <a:gd name="connsiteY0" fmla="*/ 759127 h 862281"/>
              <a:gd name="connsiteX1" fmla="*/ 1188107 w 1719556"/>
              <a:gd name="connsiteY1" fmla="*/ 759816 h 862281"/>
              <a:gd name="connsiteX2" fmla="*/ 1602273 w 1719556"/>
              <a:gd name="connsiteY2" fmla="*/ 650054 h 862281"/>
              <a:gd name="connsiteX3" fmla="*/ 1669484 w 1719556"/>
              <a:gd name="connsiteY3" fmla="*/ 167154 h 862281"/>
              <a:gd name="connsiteX4" fmla="*/ 650503 w 1719556"/>
              <a:gd name="connsiteY4" fmla="*/ 739 h 862281"/>
              <a:gd name="connsiteX5" fmla="*/ 38838 w 1719556"/>
              <a:gd name="connsiteY5" fmla="*/ 131741 h 862281"/>
              <a:gd name="connsiteX6" fmla="*/ 105461 w 1719556"/>
              <a:gd name="connsiteY6" fmla="*/ 653380 h 862281"/>
              <a:gd name="connsiteX7" fmla="*/ 456500 w 1719556"/>
              <a:gd name="connsiteY7" fmla="*/ 733800 h 862281"/>
              <a:gd name="connsiteX8" fmla="*/ 629441 w 1719556"/>
              <a:gd name="connsiteY8" fmla="*/ 862281 h 862281"/>
              <a:gd name="connsiteX9" fmla="*/ 611560 w 1719556"/>
              <a:gd name="connsiteY9" fmla="*/ 814851 h 862281"/>
              <a:gd name="connsiteX10" fmla="*/ 607236 w 1719556"/>
              <a:gd name="connsiteY10" fmla="*/ 759127 h 862281"/>
              <a:gd name="connsiteX0" fmla="*/ 632575 w 1744895"/>
              <a:gd name="connsiteY0" fmla="*/ 758827 h 861981"/>
              <a:gd name="connsiteX1" fmla="*/ 1213446 w 1744895"/>
              <a:gd name="connsiteY1" fmla="*/ 759516 h 861981"/>
              <a:gd name="connsiteX2" fmla="*/ 1627612 w 1744895"/>
              <a:gd name="connsiteY2" fmla="*/ 649754 h 861981"/>
              <a:gd name="connsiteX3" fmla="*/ 1694823 w 1744895"/>
              <a:gd name="connsiteY3" fmla="*/ 166854 h 861981"/>
              <a:gd name="connsiteX4" fmla="*/ 675842 w 1744895"/>
              <a:gd name="connsiteY4" fmla="*/ 439 h 861981"/>
              <a:gd name="connsiteX5" fmla="*/ 33743 w 1744895"/>
              <a:gd name="connsiteY5" fmla="*/ 138126 h 861981"/>
              <a:gd name="connsiteX6" fmla="*/ 130800 w 1744895"/>
              <a:gd name="connsiteY6" fmla="*/ 653080 h 861981"/>
              <a:gd name="connsiteX7" fmla="*/ 481839 w 1744895"/>
              <a:gd name="connsiteY7" fmla="*/ 733500 h 861981"/>
              <a:gd name="connsiteX8" fmla="*/ 654780 w 1744895"/>
              <a:gd name="connsiteY8" fmla="*/ 861981 h 861981"/>
              <a:gd name="connsiteX9" fmla="*/ 636899 w 1744895"/>
              <a:gd name="connsiteY9" fmla="*/ 814551 h 861981"/>
              <a:gd name="connsiteX10" fmla="*/ 632575 w 1744895"/>
              <a:gd name="connsiteY10" fmla="*/ 758827 h 861981"/>
              <a:gd name="connsiteX0" fmla="*/ 632575 w 1744895"/>
              <a:gd name="connsiteY0" fmla="*/ 758471 h 861625"/>
              <a:gd name="connsiteX1" fmla="*/ 1213446 w 1744895"/>
              <a:gd name="connsiteY1" fmla="*/ 759160 h 861625"/>
              <a:gd name="connsiteX2" fmla="*/ 1627612 w 1744895"/>
              <a:gd name="connsiteY2" fmla="*/ 649398 h 861625"/>
              <a:gd name="connsiteX3" fmla="*/ 1694823 w 1744895"/>
              <a:gd name="connsiteY3" fmla="*/ 166498 h 861625"/>
              <a:gd name="connsiteX4" fmla="*/ 675842 w 1744895"/>
              <a:gd name="connsiteY4" fmla="*/ 83 h 861625"/>
              <a:gd name="connsiteX5" fmla="*/ 33743 w 1744895"/>
              <a:gd name="connsiteY5" fmla="*/ 137770 h 861625"/>
              <a:gd name="connsiteX6" fmla="*/ 130800 w 1744895"/>
              <a:gd name="connsiteY6" fmla="*/ 652724 h 861625"/>
              <a:gd name="connsiteX7" fmla="*/ 481839 w 1744895"/>
              <a:gd name="connsiteY7" fmla="*/ 733144 h 861625"/>
              <a:gd name="connsiteX8" fmla="*/ 654780 w 1744895"/>
              <a:gd name="connsiteY8" fmla="*/ 861625 h 861625"/>
              <a:gd name="connsiteX9" fmla="*/ 636899 w 1744895"/>
              <a:gd name="connsiteY9" fmla="*/ 814195 h 861625"/>
              <a:gd name="connsiteX10" fmla="*/ 632575 w 1744895"/>
              <a:gd name="connsiteY10" fmla="*/ 758471 h 86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4895" h="861625">
                <a:moveTo>
                  <a:pt x="632575" y="758471"/>
                </a:moveTo>
                <a:cubicBezTo>
                  <a:pt x="777957" y="764736"/>
                  <a:pt x="1047607" y="777339"/>
                  <a:pt x="1213446" y="759160"/>
                </a:cubicBezTo>
                <a:cubicBezTo>
                  <a:pt x="1379286" y="740981"/>
                  <a:pt x="1547382" y="748175"/>
                  <a:pt x="1627612" y="649398"/>
                </a:cubicBezTo>
                <a:cubicBezTo>
                  <a:pt x="1707842" y="550621"/>
                  <a:pt x="1806456" y="397765"/>
                  <a:pt x="1694823" y="166498"/>
                </a:cubicBezTo>
                <a:cubicBezTo>
                  <a:pt x="1627519" y="31436"/>
                  <a:pt x="975412" y="1999"/>
                  <a:pt x="675842" y="83"/>
                </a:cubicBezTo>
                <a:cubicBezTo>
                  <a:pt x="376272" y="-1833"/>
                  <a:pt x="124583" y="28997"/>
                  <a:pt x="33743" y="137770"/>
                </a:cubicBezTo>
                <a:cubicBezTo>
                  <a:pt x="-57097" y="246544"/>
                  <a:pt x="56117" y="553495"/>
                  <a:pt x="130800" y="652724"/>
                </a:cubicBezTo>
                <a:cubicBezTo>
                  <a:pt x="205483" y="751953"/>
                  <a:pt x="435738" y="733144"/>
                  <a:pt x="481839" y="733144"/>
                </a:cubicBezTo>
                <a:cubicBezTo>
                  <a:pt x="537493" y="797776"/>
                  <a:pt x="593997" y="831638"/>
                  <a:pt x="654780" y="861625"/>
                </a:cubicBezTo>
                <a:cubicBezTo>
                  <a:pt x="644708" y="843702"/>
                  <a:pt x="641518" y="831628"/>
                  <a:pt x="636899" y="814195"/>
                </a:cubicBezTo>
                <a:cubicBezTo>
                  <a:pt x="627046" y="785048"/>
                  <a:pt x="632575" y="758471"/>
                  <a:pt x="632575" y="75847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C74AF3-FAAC-EA14-1BA6-E86D2E37A44D}"/>
              </a:ext>
            </a:extLst>
          </p:cNvPr>
          <p:cNvSpPr txBox="1">
            <a:spLocks/>
          </p:cNvSpPr>
          <p:nvPr/>
        </p:nvSpPr>
        <p:spPr>
          <a:xfrm>
            <a:off x="933449" y="3308980"/>
            <a:ext cx="5449183" cy="3006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3000"/>
              <a:buFontTx/>
              <a:buNone/>
              <a:defRPr sz="32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 typeface="Arial" panose="020B0604020202020204" pitchFamily="34" charset="0"/>
              <a:buChar char="•"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b="0" dirty="0"/>
              <a:t>Our Clients – Penny Panda and Percy Python want to be in the Top 10 of Spotify Wrapped 2023 but have no idea how to get there!!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A792F26-E97F-49FE-BC72-E6FF0156E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66531" y="0"/>
            <a:ext cx="4956868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  <a:gd name="connsiteX0" fmla="*/ 7430701 w 7520786"/>
              <a:gd name="connsiteY0" fmla="*/ 6858000 h 6858000"/>
              <a:gd name="connsiteX1" fmla="*/ 0 w 7520786"/>
              <a:gd name="connsiteY1" fmla="*/ 6858000 h 6858000"/>
              <a:gd name="connsiteX2" fmla="*/ 0 w 7520786"/>
              <a:gd name="connsiteY2" fmla="*/ 0 h 6858000"/>
              <a:gd name="connsiteX3" fmla="*/ 7505795 w 7520786"/>
              <a:gd name="connsiteY3" fmla="*/ 0 h 6858000"/>
              <a:gd name="connsiteX4" fmla="*/ 7520785 w 7520786"/>
              <a:gd name="connsiteY4" fmla="*/ 379063 h 6858000"/>
              <a:gd name="connsiteX5" fmla="*/ 7433327 w 7520786"/>
              <a:gd name="connsiteY5" fmla="*/ 6803646 h 6858000"/>
              <a:gd name="connsiteX6" fmla="*/ 7430701 w 752078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0786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384101" y="2164699"/>
                  <a:pt x="7521128" y="5461844"/>
                  <a:pt x="7433327" y="6803646"/>
                </a:cubicBezTo>
                <a:lnTo>
                  <a:pt x="7430701" y="6858000"/>
                </a:ln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C1B6C-6427-E028-5F5F-A1650C937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80"/>
          <a:stretch/>
        </p:blipFill>
        <p:spPr>
          <a:xfrm>
            <a:off x="8385849" y="652724"/>
            <a:ext cx="2696344" cy="2557482"/>
          </a:xfrm>
          <a:prstGeom prst="rect">
            <a:avLst/>
          </a:prstGeom>
        </p:spPr>
      </p:pic>
      <p:pic>
        <p:nvPicPr>
          <p:cNvPr id="4" name="Content Placeholder 3" descr="Icon&#10;&#10;Description automatically generated with low confidence">
            <a:extLst>
              <a:ext uri="{FF2B5EF4-FFF2-40B4-BE49-F238E27FC236}">
                <a16:creationId xmlns:a16="http://schemas.microsoft.com/office/drawing/2014/main" id="{F1B22824-DA9D-1E33-5906-9BB951A09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6575" y="3647793"/>
            <a:ext cx="2553367" cy="255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80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B49476-BACD-49C8-AABA-493B623CA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E33827-D9B6-4139-8DC5-A4ADFD57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403" y="560386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07F25B-D671-478E-A1EE-5BA7DECE5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2294" y="606011"/>
            <a:ext cx="6919656" cy="4575663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8686" h="3905917">
                <a:moveTo>
                  <a:pt x="3063362" y="3429562"/>
                </a:moveTo>
                <a:cubicBezTo>
                  <a:pt x="3522907" y="3461392"/>
                  <a:pt x="4421742" y="3347987"/>
                  <a:pt x="4752173" y="3086315"/>
                </a:cubicBezTo>
                <a:cubicBezTo>
                  <a:pt x="5090322" y="2818580"/>
                  <a:pt x="5367565" y="2214901"/>
                  <a:pt x="5358470" y="1525101"/>
                </a:cubicBezTo>
                <a:cubicBezTo>
                  <a:pt x="5352407" y="1065281"/>
                  <a:pt x="5344552" y="716660"/>
                  <a:pt x="4960932" y="466701"/>
                </a:cubicBezTo>
                <a:cubicBezTo>
                  <a:pt x="4519163" y="262351"/>
                  <a:pt x="1981674" y="-86269"/>
                  <a:pt x="932230" y="19557"/>
                </a:cubicBezTo>
                <a:cubicBezTo>
                  <a:pt x="446779" y="83769"/>
                  <a:pt x="146249" y="410480"/>
                  <a:pt x="62745" y="783491"/>
                </a:cubicBezTo>
                <a:cubicBezTo>
                  <a:pt x="-52589" y="1298843"/>
                  <a:pt x="-15798" y="2680923"/>
                  <a:pt x="230579" y="2939564"/>
                </a:cubicBezTo>
                <a:cubicBezTo>
                  <a:pt x="501759" y="3224110"/>
                  <a:pt x="1191008" y="3475723"/>
                  <a:pt x="2493030" y="3459876"/>
                </a:cubicBezTo>
                <a:cubicBezTo>
                  <a:pt x="2556553" y="3579206"/>
                  <a:pt x="2569919" y="3721411"/>
                  <a:pt x="2539191" y="3905918"/>
                </a:cubicBezTo>
                <a:cubicBezTo>
                  <a:pt x="2769997" y="3713556"/>
                  <a:pt x="3063362" y="3429562"/>
                  <a:pt x="3063362" y="34295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75E7EF-2AD7-40CB-BC67-FA8F574BE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57268" y="2872071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8B9B37-264C-4866-91BF-26A20D42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235544" y="2827605"/>
            <a:ext cx="4180515" cy="3301837"/>
          </a:xfrm>
          <a:custGeom>
            <a:avLst/>
            <a:gdLst>
              <a:gd name="connsiteX0" fmla="*/ 2787528 w 4712373"/>
              <a:gd name="connsiteY0" fmla="*/ 3676359 h 4068523"/>
              <a:gd name="connsiteX1" fmla="*/ 4687166 w 4712373"/>
              <a:gd name="connsiteY1" fmla="*/ 1907489 h 4068523"/>
              <a:gd name="connsiteX2" fmla="*/ 2172275 w 4712373"/>
              <a:gd name="connsiteY2" fmla="*/ 136 h 4068523"/>
              <a:gd name="connsiteX3" fmla="*/ 111143 w 4712373"/>
              <a:gd name="connsiteY3" fmla="*/ 1123024 h 4068523"/>
              <a:gd name="connsiteX4" fmla="*/ 2016292 w 4712373"/>
              <a:gd name="connsiteY4" fmla="*/ 3609943 h 4068523"/>
              <a:gd name="connsiteX5" fmla="*/ 1772395 w 4712373"/>
              <a:gd name="connsiteY5" fmla="*/ 4068523 h 4068523"/>
              <a:gd name="connsiteX6" fmla="*/ 2787528 w 4712373"/>
              <a:gd name="connsiteY6" fmla="*/ 3676359 h 406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373" h="4068523">
                <a:moveTo>
                  <a:pt x="2787528" y="3676359"/>
                </a:moveTo>
                <a:cubicBezTo>
                  <a:pt x="3711855" y="3636261"/>
                  <a:pt x="4464628" y="3196007"/>
                  <a:pt x="4687166" y="1907489"/>
                </a:cubicBezTo>
                <a:cubicBezTo>
                  <a:pt x="4825649" y="1015407"/>
                  <a:pt x="4448230" y="272693"/>
                  <a:pt x="2172275" y="136"/>
                </a:cubicBezTo>
                <a:cubicBezTo>
                  <a:pt x="1282673" y="-8132"/>
                  <a:pt x="341811" y="361571"/>
                  <a:pt x="111143" y="1123024"/>
                </a:cubicBezTo>
                <a:cubicBezTo>
                  <a:pt x="-63581" y="1699557"/>
                  <a:pt x="-340824" y="3171342"/>
                  <a:pt x="2016292" y="3609943"/>
                </a:cubicBezTo>
                <a:cubicBezTo>
                  <a:pt x="2000583" y="3847363"/>
                  <a:pt x="1926174" y="3976339"/>
                  <a:pt x="1772395" y="4068523"/>
                </a:cubicBezTo>
                <a:cubicBezTo>
                  <a:pt x="2353889" y="4067834"/>
                  <a:pt x="2787528" y="3676359"/>
                  <a:pt x="2787528" y="36763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426D2-61DA-E6ED-6FA5-F591EA9E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299" y="1224011"/>
            <a:ext cx="5422901" cy="28707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Hypothesis 4: The number of followers an artist has an impact on their position in the top 50 (2022 only)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A7D4E-C10B-6F41-27AC-04255FE4B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86" y="3766456"/>
            <a:ext cx="2983019" cy="1926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Jade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8DF7A-60D8-CC67-EFFE-E1662060CF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2DBFF"/>
              </a:clrFrom>
              <a:clrTo>
                <a:srgbClr val="02DB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5205" y="-233041"/>
            <a:ext cx="2018802" cy="201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42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C5F1EC-04EE-580D-9560-37FD8286B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A09C4A-5D04-5C5A-9945-47A582064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680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4BAA-605D-3C4E-EC87-28713DFD4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Projects Next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A6E08-0A56-497D-5571-837ECA21A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726" y="1692613"/>
            <a:ext cx="10333074" cy="422440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Investigate </a:t>
            </a:r>
            <a:r>
              <a:rPr lang="en-GB" sz="2400" b="0" i="1" dirty="0"/>
              <a:t>all</a:t>
            </a:r>
            <a:r>
              <a:rPr lang="en-GB" sz="2400" b="0" dirty="0"/>
              <a:t> the features of Pop and Hip Hop songs to find more trends and patterns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Research other successful songs that meet our recommendations, </a:t>
            </a:r>
            <a:r>
              <a:rPr lang="en-GB" sz="2400" b="0" i="1" dirty="0"/>
              <a:t>e.g. a energy of above 0.6 with </a:t>
            </a:r>
            <a:r>
              <a:rPr lang="en-GB" sz="2400" b="0" i="1" dirty="0" err="1"/>
              <a:t>speechiness</a:t>
            </a:r>
            <a:r>
              <a:rPr lang="en-GB" sz="2400" b="0" i="1" dirty="0"/>
              <a:t> below 0.1</a:t>
            </a:r>
            <a:r>
              <a:rPr lang="en-GB" sz="2400" b="0" dirty="0"/>
              <a:t>, to look for other area’s which they have in common to generate more recommendations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Look at the common features of songs with artists who have a followers of above </a:t>
            </a:r>
            <a:r>
              <a:rPr lang="en-GB" sz="2400" b="0" i="1" dirty="0"/>
              <a:t>1,500,000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Book some studio time for </a:t>
            </a:r>
            <a:r>
              <a:rPr lang="en-US" sz="2400" b="0" dirty="0"/>
              <a:t>Penny Panda and Percy Python to start recording their masterpiece</a:t>
            </a:r>
            <a:endParaRPr lang="en-GB" sz="2400" b="0" dirty="0"/>
          </a:p>
        </p:txBody>
      </p:sp>
    </p:spTree>
    <p:extLst>
      <p:ext uri="{BB962C8B-B14F-4D97-AF65-F5344CB8AC3E}">
        <p14:creationId xmlns:p14="http://schemas.microsoft.com/office/powerpoint/2010/main" val="126390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FBA255-1C4D-D653-D513-D4504EE77D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98002" y="1017768"/>
            <a:ext cx="3207434" cy="30692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Supporting Information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5B2B39F-11F7-47FD-8D3C-5BC814285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574"/>
            <a:ext cx="7451272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51955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596581" y="2601669"/>
                  <a:pt x="7521128" y="5461844"/>
                  <a:pt x="7433327" y="6803646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6D58FF-DF01-9D0D-DA51-3CC470A0A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8" y="541129"/>
            <a:ext cx="5756864" cy="5756864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69A980-D397-4383-991D-6DC2FB1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398959" y="832048"/>
            <a:ext cx="4399064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80EF0-ECAA-C1A1-B99A-E2C48AF1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Spotify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3ABB3-407A-3127-F602-6AE49EABA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641" y="2572738"/>
            <a:ext cx="10333074" cy="2599888"/>
          </a:xfrm>
        </p:spPr>
        <p:txBody>
          <a:bodyPr numCol="3">
            <a:normAutofit fontScale="62500" lnSpcReduction="20000"/>
          </a:bodyPr>
          <a:lstStyle/>
          <a:p>
            <a:r>
              <a:rPr lang="en-US" b="0" dirty="0"/>
              <a:t> a)	Artist, </a:t>
            </a:r>
          </a:p>
          <a:p>
            <a:r>
              <a:rPr lang="en-US" b="0" dirty="0"/>
              <a:t>b)	Album	</a:t>
            </a:r>
          </a:p>
          <a:p>
            <a:r>
              <a:rPr lang="en-US" b="0" dirty="0"/>
              <a:t>c)	</a:t>
            </a:r>
            <a:r>
              <a:rPr lang="en-US" b="0" dirty="0" err="1"/>
              <a:t>Track_name</a:t>
            </a:r>
            <a:r>
              <a:rPr lang="en-US" b="0" dirty="0"/>
              <a:t>	</a:t>
            </a:r>
          </a:p>
          <a:p>
            <a:r>
              <a:rPr lang="en-US" b="0" dirty="0"/>
              <a:t>d)	</a:t>
            </a:r>
            <a:r>
              <a:rPr lang="en-US" b="0" dirty="0" err="1"/>
              <a:t>Track_id</a:t>
            </a:r>
            <a:r>
              <a:rPr lang="en-US" b="0" dirty="0"/>
              <a:t>	</a:t>
            </a:r>
          </a:p>
          <a:p>
            <a:r>
              <a:rPr lang="en-US" b="0" dirty="0"/>
              <a:t>e)	Danceability	</a:t>
            </a:r>
          </a:p>
          <a:p>
            <a:r>
              <a:rPr lang="en-US" b="0" dirty="0"/>
              <a:t>f)	Energy	</a:t>
            </a:r>
          </a:p>
          <a:p>
            <a:r>
              <a:rPr lang="en-US" b="0" dirty="0"/>
              <a:t>g)	Key	</a:t>
            </a:r>
          </a:p>
          <a:p>
            <a:r>
              <a:rPr lang="en-US" b="0" dirty="0"/>
              <a:t>h)	Loudness	</a:t>
            </a:r>
          </a:p>
          <a:p>
            <a:r>
              <a:rPr lang="en-US" b="0" dirty="0" err="1"/>
              <a:t>i</a:t>
            </a:r>
            <a:r>
              <a:rPr lang="en-US" b="0" dirty="0"/>
              <a:t>)	Mode	</a:t>
            </a:r>
          </a:p>
          <a:p>
            <a:r>
              <a:rPr lang="en-US" b="0" dirty="0"/>
              <a:t>j)	</a:t>
            </a:r>
            <a:r>
              <a:rPr lang="en-US" b="0" dirty="0" err="1"/>
              <a:t>Speechiness</a:t>
            </a:r>
            <a:r>
              <a:rPr lang="en-US" b="0" dirty="0"/>
              <a:t>	</a:t>
            </a:r>
          </a:p>
          <a:p>
            <a:r>
              <a:rPr lang="en-US" b="0" dirty="0"/>
              <a:t>k)	</a:t>
            </a:r>
            <a:r>
              <a:rPr lang="en-US" b="0" dirty="0" err="1"/>
              <a:t>Instrumentalness</a:t>
            </a:r>
            <a:endParaRPr lang="en-US" b="0" dirty="0"/>
          </a:p>
          <a:p>
            <a:r>
              <a:rPr lang="en-US" b="0" dirty="0"/>
              <a:t>l)	Liveness	</a:t>
            </a:r>
          </a:p>
          <a:p>
            <a:r>
              <a:rPr lang="en-US" b="0" dirty="0"/>
              <a:t>m)	Valence	</a:t>
            </a:r>
          </a:p>
          <a:p>
            <a:r>
              <a:rPr lang="en-US" b="0" dirty="0"/>
              <a:t>n)	Tempo	</a:t>
            </a:r>
          </a:p>
          <a:p>
            <a:r>
              <a:rPr lang="en-US" b="0" dirty="0"/>
              <a:t>o)	</a:t>
            </a:r>
            <a:r>
              <a:rPr lang="en-US" b="0" dirty="0" err="1"/>
              <a:t>Duration_ms</a:t>
            </a:r>
            <a:r>
              <a:rPr lang="en-US" b="0" dirty="0"/>
              <a:t>	</a:t>
            </a:r>
          </a:p>
          <a:p>
            <a:r>
              <a:rPr lang="en-US" b="0" dirty="0"/>
              <a:t>p)	</a:t>
            </a:r>
            <a:r>
              <a:rPr lang="en-US" b="0" dirty="0" err="1"/>
              <a:t>Time_signature</a:t>
            </a:r>
            <a:r>
              <a:rPr lang="en-US" b="0" dirty="0"/>
              <a:t> </a:t>
            </a:r>
          </a:p>
          <a:p>
            <a:r>
              <a:rPr lang="en-US" b="0" dirty="0"/>
              <a:t>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17C3C-2B99-74F6-9B3F-8C0BB6C20B2B}"/>
              </a:ext>
            </a:extLst>
          </p:cNvPr>
          <p:cNvSpPr txBox="1"/>
          <p:nvPr/>
        </p:nvSpPr>
        <p:spPr>
          <a:xfrm>
            <a:off x="942367" y="1559345"/>
            <a:ext cx="104973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 was collected from Spotify API. The focus of this was Top Tracks for 2012 –  2022. The playlists contain the following information: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F7585E-5A0B-1C70-33EE-4FEB87B3BDEE}"/>
              </a:ext>
            </a:extLst>
          </p:cNvPr>
          <p:cNvSpPr txBox="1"/>
          <p:nvPr/>
        </p:nvSpPr>
        <p:spPr>
          <a:xfrm>
            <a:off x="8064230" y="3911376"/>
            <a:ext cx="3501958" cy="224742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/>
              <a:t>We have then added the additional criteria: popularity, followers of the artists, genres, explicit lyrics and the year/ position the song featured in the list of the top tracks.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E0990-1E3B-290E-C2C3-1A30CC8F2807}"/>
              </a:ext>
            </a:extLst>
          </p:cNvPr>
          <p:cNvSpPr txBox="1"/>
          <p:nvPr/>
        </p:nvSpPr>
        <p:spPr>
          <a:xfrm>
            <a:off x="499353" y="5711869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Final Data can be found at </a:t>
            </a:r>
            <a:endParaRPr lang="en-GB" sz="1200" dirty="0">
              <a:hlinkClick r:id="rId2"/>
            </a:endParaRPr>
          </a:p>
          <a:p>
            <a:r>
              <a:rPr lang="en-GB" sz="1200" dirty="0">
                <a:hlinkClick r:id="rId2"/>
              </a:rPr>
              <a:t>https://github.com/hamdamoha/project1_spotify/blob/main/Final_Data_2012_2022.csv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3795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4757C55-A169-31F7-67D1-48F5E262EF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5802137"/>
              </p:ext>
            </p:extLst>
          </p:nvPr>
        </p:nvGraphicFramePr>
        <p:xfrm>
          <a:off x="1452421" y="562826"/>
          <a:ext cx="9150729" cy="5127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978AC0F-E10F-B137-601A-463DA4928700}"/>
              </a:ext>
            </a:extLst>
          </p:cNvPr>
          <p:cNvSpPr txBox="1"/>
          <p:nvPr/>
        </p:nvSpPr>
        <p:spPr>
          <a:xfrm>
            <a:off x="490315" y="5925842"/>
            <a:ext cx="10521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Code can be found in - h</a:t>
            </a:r>
            <a:r>
              <a:rPr lang="en-GB" sz="1200" dirty="0">
                <a:hlinkClick r:id="rId7"/>
              </a:rPr>
              <a:t>ttps://github.com/hamdamoha/project1_spotify/blob/main/Spotify%20Extraction/Spotify_extraction.ipynb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552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AABF9A-7ED7-4168-8FA8-F9CA2E563D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062" y="105569"/>
            <a:ext cx="10326687" cy="1125538"/>
          </a:xfrm>
        </p:spPr>
        <p:txBody>
          <a:bodyPr/>
          <a:lstStyle/>
          <a:p>
            <a:r>
              <a:rPr lang="en-GB" dirty="0"/>
              <a:t>Clean up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93675-28AC-B973-AFB8-7EDB239166B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4062" y="1231107"/>
            <a:ext cx="4968875" cy="40957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Renaming and reformatting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FE1E5-B495-2BA0-1486-E305E7956FA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4062" y="1695939"/>
            <a:ext cx="11821504" cy="98662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sz="105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renamed_df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clean_df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5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rename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5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={"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poistion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track_name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popularity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Popularity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danceability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Danceability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energy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Energy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loudness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Loudness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speechiness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Speechiness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instrumentalness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Instrumentalness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liveness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Liveness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valence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Valence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GB" sz="105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05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"})</a:t>
            </a:r>
            <a:endParaRPr lang="en-GB" sz="105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5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renamed_df</a:t>
            </a:r>
            <a:endParaRPr lang="en-GB" sz="105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07D258-8D97-4448-97D1-B96FF8453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59" y="2975474"/>
            <a:ext cx="7641595" cy="907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AEAB51-4AFE-9C79-6AE9-038D1B189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421" y="5432797"/>
            <a:ext cx="8592474" cy="90705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9AA088-D485-D4BA-97A2-AF0BE3AA78DF}"/>
              </a:ext>
            </a:extLst>
          </p:cNvPr>
          <p:cNvCxnSpPr>
            <a:cxnSpLocks/>
          </p:cNvCxnSpPr>
          <p:nvPr/>
        </p:nvCxnSpPr>
        <p:spPr>
          <a:xfrm>
            <a:off x="4526351" y="4025363"/>
            <a:ext cx="1919844" cy="12645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304BB7-E737-4476-75B2-D951ABB1D3D8}"/>
              </a:ext>
            </a:extLst>
          </p:cNvPr>
          <p:cNvSpPr txBox="1"/>
          <p:nvPr/>
        </p:nvSpPr>
        <p:spPr>
          <a:xfrm>
            <a:off x="8164749" y="3331883"/>
            <a:ext cx="2363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CC8B8E-3D9B-B1B2-E4D3-B2F50212C36A}"/>
              </a:ext>
            </a:extLst>
          </p:cNvPr>
          <p:cNvSpPr txBox="1"/>
          <p:nvPr/>
        </p:nvSpPr>
        <p:spPr>
          <a:xfrm>
            <a:off x="421106" y="5701656"/>
            <a:ext cx="2643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98758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AABF9A-7ED7-4168-8FA8-F9CA2E563D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062" y="105569"/>
            <a:ext cx="10326687" cy="1125538"/>
          </a:xfrm>
        </p:spPr>
        <p:txBody>
          <a:bodyPr/>
          <a:lstStyle/>
          <a:p>
            <a:r>
              <a:rPr lang="en-GB" dirty="0"/>
              <a:t>Clean up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93675-28AC-B973-AFB8-7EDB239166B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4062" y="1094920"/>
            <a:ext cx="4968875" cy="40957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Editing Genre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01C8D6-B9BC-6352-36B9-68349C3F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1648577"/>
            <a:ext cx="10774279" cy="22767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F5A9D61-CA36-E591-8B40-5A565078E817}"/>
              </a:ext>
            </a:extLst>
          </p:cNvPr>
          <p:cNvSpPr/>
          <p:nvPr/>
        </p:nvSpPr>
        <p:spPr>
          <a:xfrm flipH="1">
            <a:off x="6221345" y="2393124"/>
            <a:ext cx="4303982" cy="78769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Each track has multiple genres and was not extracted in a usable format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B3A972-30AC-FF11-98E3-FA0F83067E00}"/>
              </a:ext>
            </a:extLst>
          </p:cNvPr>
          <p:cNvSpPr txBox="1"/>
          <p:nvPr/>
        </p:nvSpPr>
        <p:spPr>
          <a:xfrm>
            <a:off x="482509" y="4183694"/>
            <a:ext cx="11226980" cy="21544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pc="50" dirty="0"/>
              <a:t>The split formula was used to put each of these into their own column in a data frame</a:t>
            </a:r>
          </a:p>
          <a:p>
            <a:r>
              <a:rPr lang="en-US" spc="50" dirty="0"/>
              <a:t> </a:t>
            </a:r>
          </a:p>
          <a:p>
            <a:r>
              <a:rPr lang="en-US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genres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US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dirty="0">
              <a:solidFill>
                <a:srgbClr val="777777"/>
              </a:solidFill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gen_2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gen_3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gen_4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gen_5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df_split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271D43-F5AB-67BF-FF00-6279B726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64" y="4084305"/>
            <a:ext cx="4819225" cy="256873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3187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AABF9A-7ED7-4168-8FA8-F9CA2E563D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4062" y="105569"/>
            <a:ext cx="10326687" cy="1125538"/>
          </a:xfrm>
        </p:spPr>
        <p:txBody>
          <a:bodyPr/>
          <a:lstStyle/>
          <a:p>
            <a:r>
              <a:rPr lang="en-GB" dirty="0"/>
              <a:t>Clean up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93675-28AC-B973-AFB8-7EDB239166B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4062" y="1094920"/>
            <a:ext cx="4968875" cy="40957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Editing Genre (count)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52815-74FF-47C1-CA76-1D4866959E85}"/>
              </a:ext>
            </a:extLst>
          </p:cNvPr>
          <p:cNvSpPr txBox="1"/>
          <p:nvPr/>
        </p:nvSpPr>
        <p:spPr>
          <a:xfrm>
            <a:off x="255351" y="1679297"/>
            <a:ext cx="61722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\['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","")</a:t>
            </a:r>
            <a:endParaRPr lang="en-GB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("\'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","")</a:t>
            </a:r>
            <a:endParaRPr lang="en-GB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("\'","")</a:t>
            </a:r>
            <a:endParaRPr lang="en-GB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GB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\[]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en-GB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")</a:t>
            </a:r>
            <a:endParaRPr lang="en-GB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301668-8794-B93B-CC63-A7AF770A0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758" y="978187"/>
            <a:ext cx="4139431" cy="274462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4E2F10-3DAB-E1B6-8E80-8FFA0979A034}"/>
              </a:ext>
            </a:extLst>
          </p:cNvPr>
          <p:cNvCxnSpPr>
            <a:cxnSpLocks/>
          </p:cNvCxnSpPr>
          <p:nvPr/>
        </p:nvCxnSpPr>
        <p:spPr>
          <a:xfrm>
            <a:off x="6572250" y="2593030"/>
            <a:ext cx="9048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EDD54F8-7DDB-C7CD-6D65-F6EAA328675E}"/>
              </a:ext>
            </a:extLst>
          </p:cNvPr>
          <p:cNvSpPr txBox="1"/>
          <p:nvPr/>
        </p:nvSpPr>
        <p:spPr>
          <a:xfrm>
            <a:off x="255351" y="4531371"/>
            <a:ext cx="6316899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'(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^.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dance.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)',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Dance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’)</a:t>
            </a: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'(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^.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alt.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)',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EDM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')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'(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^.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psych.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)',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Indie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')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"]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gen_1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'(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^.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comic.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)',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GB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')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675C83-150D-FDA1-0C21-97F2475C634D}"/>
              </a:ext>
            </a:extLst>
          </p:cNvPr>
          <p:cNvCxnSpPr>
            <a:cxnSpLocks/>
          </p:cNvCxnSpPr>
          <p:nvPr/>
        </p:nvCxnSpPr>
        <p:spPr>
          <a:xfrm>
            <a:off x="6711883" y="5045810"/>
            <a:ext cx="9048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08BC897-F9E2-C627-1336-9B9B643A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684" y="3989230"/>
            <a:ext cx="2724665" cy="261040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84D5AF-CEA5-83D7-EF4F-859D03785547}"/>
              </a:ext>
            </a:extLst>
          </p:cNvPr>
          <p:cNvSpPr txBox="1"/>
          <p:nvPr/>
        </p:nvSpPr>
        <p:spPr>
          <a:xfrm>
            <a:off x="0" y="6332029"/>
            <a:ext cx="7492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The code can be found here </a:t>
            </a:r>
            <a:endParaRPr lang="en-GB" sz="1200" dirty="0">
              <a:hlinkClick r:id="rId4"/>
            </a:endParaRPr>
          </a:p>
          <a:p>
            <a:r>
              <a:rPr lang="en-GB" sz="1200" dirty="0">
                <a:hlinkClick r:id="rId4"/>
              </a:rPr>
              <a:t>https://github.com/hamdamoha/project1_spotify/blob/main/Spotify%20Extraction/Data_cleaning.ipynb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710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1F11-5F45-81F6-6404-BD0E2EE8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D134B6-7DA6-21D9-59B5-6648B0BD9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63" y="1856966"/>
            <a:ext cx="10577886" cy="644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10635C-45BA-DF43-0435-D880A7C1DCC5}"/>
              </a:ext>
            </a:extLst>
          </p:cNvPr>
          <p:cNvSpPr txBox="1"/>
          <p:nvPr/>
        </p:nvSpPr>
        <p:spPr>
          <a:xfrm>
            <a:off x="929463" y="2944828"/>
            <a:ext cx="5568614" cy="310854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When looking at the genre over the last 10 years we can see that the most popular categories are 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Dance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Electronic Dance Music 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Hip Hop 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Pop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/>
              <a:t>Rap  </a:t>
            </a: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8DE53EBE-158B-2918-DF33-865221EC4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10" y="2784600"/>
            <a:ext cx="361403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60745"/>
      </p:ext>
    </p:extLst>
  </p:cSld>
  <p:clrMapOvr>
    <a:masterClrMapping/>
  </p:clrMapOvr>
</p:sld>
</file>

<file path=ppt/theme/theme1.xml><?xml version="1.0" encoding="utf-8"?>
<a:theme xmlns:a="http://schemas.openxmlformats.org/drawingml/2006/main" name="Chitchat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Custom 4">
      <a:majorFont>
        <a:latin typeface="The Serif Ha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MADS</Template>
  <TotalTime>374</TotalTime>
  <Words>1702</Words>
  <Application>Microsoft Office PowerPoint</Application>
  <PresentationFormat>Widescreen</PresentationFormat>
  <Paragraphs>155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Abadi Extra Light</vt:lpstr>
      <vt:lpstr>Arial</vt:lpstr>
      <vt:lpstr>Consolas</vt:lpstr>
      <vt:lpstr>The Serif Hand</vt:lpstr>
      <vt:lpstr>ChitchatVTI</vt:lpstr>
      <vt:lpstr>The Road to Spotify Wrapped 2023</vt:lpstr>
      <vt:lpstr>Spotify Wrapped</vt:lpstr>
      <vt:lpstr>Our Clients </vt:lpstr>
      <vt:lpstr>Spotify API</vt:lpstr>
      <vt:lpstr>PowerPoint Presentation</vt:lpstr>
      <vt:lpstr>Clean up Examples</vt:lpstr>
      <vt:lpstr>Clean up Examples</vt:lpstr>
      <vt:lpstr>Clean up Examples</vt:lpstr>
      <vt:lpstr>Genre</vt:lpstr>
      <vt:lpstr>PowerPoint Presentation</vt:lpstr>
      <vt:lpstr>PowerPoint Presentation</vt:lpstr>
      <vt:lpstr>Our First Recommendation </vt:lpstr>
      <vt:lpstr>But What Else make a hit song….</vt:lpstr>
      <vt:lpstr>Hypothesis 1: Recent years have a greater energy difference than later years. </vt:lpstr>
      <vt:lpstr>Energy Distribution</vt:lpstr>
      <vt:lpstr>In the outliers graph, we can see that there is a high variability of the energy values and all the outliers are lower values.    The averages from the last 10 years range from 0.609460 to 0.736550.</vt:lpstr>
      <vt:lpstr>Energy Rating over time</vt:lpstr>
      <vt:lpstr>Energy Conclusion</vt:lpstr>
      <vt:lpstr>Hypothesis 2: Speechiness does not influence the popularity of a song.  </vt:lpstr>
      <vt:lpstr>What is Speechiness? </vt:lpstr>
      <vt:lpstr>Speechiness Correlation</vt:lpstr>
      <vt:lpstr>Speechiness Correlation – Top 10 </vt:lpstr>
      <vt:lpstr>Speechiness over time</vt:lpstr>
      <vt:lpstr>More on Speechiness</vt:lpstr>
      <vt:lpstr>Conclusion:  </vt:lpstr>
      <vt:lpstr>Hypothesis 3: There is a direct correlation between “energy” and “danceability” features.</vt:lpstr>
      <vt:lpstr>PowerPoint Presentation</vt:lpstr>
      <vt:lpstr>PowerPoint Presentation</vt:lpstr>
      <vt:lpstr>PowerPoint Presentation</vt:lpstr>
      <vt:lpstr>Hypothesis 4: The number of followers an artist has an impact on their position in the top 50 (2022 only)</vt:lpstr>
      <vt:lpstr>Conclusions</vt:lpstr>
      <vt:lpstr>Projects Next Steps </vt:lpstr>
      <vt:lpstr>Supporting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Road to Spotify Wrapped 2023</dc:title>
  <dc:creator>Lucie Mullany</dc:creator>
  <cp:lastModifiedBy>Lucie Mullany</cp:lastModifiedBy>
  <cp:revision>21</cp:revision>
  <dcterms:created xsi:type="dcterms:W3CDTF">2022-12-05T00:06:51Z</dcterms:created>
  <dcterms:modified xsi:type="dcterms:W3CDTF">2022-12-06T21:24:46Z</dcterms:modified>
</cp:coreProperties>
</file>